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78" r:id="rId3"/>
    <p:sldId id="279" r:id="rId4"/>
    <p:sldId id="257" r:id="rId5"/>
    <p:sldId id="265" r:id="rId6"/>
    <p:sldId id="259" r:id="rId7"/>
    <p:sldId id="270" r:id="rId8"/>
    <p:sldId id="272" r:id="rId9"/>
    <p:sldId id="282" r:id="rId10"/>
    <p:sldId id="262" r:id="rId11"/>
    <p:sldId id="275" r:id="rId12"/>
    <p:sldId id="274" r:id="rId13"/>
    <p:sldId id="280" r:id="rId14"/>
    <p:sldId id="283" r:id="rId15"/>
    <p:sldId id="263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7" d="100"/>
          <a:sy n="117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BBF6E0-0856-4D92-A0F2-AA6460767BA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9592" y="1412776"/>
            <a:ext cx="7345734" cy="36724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 Мордовия,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Чамзинский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п.Чамзинка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«Планета детства» комбинированного вида»</a:t>
            </a:r>
          </a:p>
          <a:p>
            <a:pPr marL="0" indent="0" algn="ctr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финансовой грамотности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РЕКА ВРЕМЕНИ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(история денег)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ыполнила: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Холодова Олеся Николаевна, воспитатель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1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с изображением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денег древней Руси.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User\Desktop\pw81n2lo0smt6g4cvefhuib5jaxr3qd7ykz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551212" cy="2367475"/>
          </a:xfrm>
          <a:prstGeom prst="rect">
            <a:avLst/>
          </a:prstGeom>
          <a:noFill/>
        </p:spPr>
      </p:pic>
      <p:pic>
        <p:nvPicPr>
          <p:cNvPr id="19460" name="Picture 4" descr="C:\Users\User\Desktop\Три копейки серебром 1841 г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91882"/>
            <a:ext cx="3096344" cy="2322258"/>
          </a:xfrm>
          <a:prstGeom prst="rect">
            <a:avLst/>
          </a:prstGeom>
          <a:noFill/>
        </p:spPr>
      </p:pic>
      <p:pic>
        <p:nvPicPr>
          <p:cNvPr id="7" name="Picture 4" descr="C:\Users\User\Desktop\8228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22117"/>
            <a:ext cx="3672408" cy="2279426"/>
          </a:xfrm>
          <a:prstGeom prst="rect">
            <a:avLst/>
          </a:prstGeom>
          <a:noFill/>
        </p:spPr>
      </p:pic>
      <p:pic>
        <p:nvPicPr>
          <p:cNvPr id="9" name="Picture 9" descr="C:\Users\User\Desktop\1055350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437111"/>
            <a:ext cx="3960440" cy="198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с изображением денег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древней Руси.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410952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2882"/>
            <a:ext cx="2520281" cy="2571716"/>
          </a:xfrm>
          <a:prstGeom prst="rect">
            <a:avLst/>
          </a:prstGeom>
          <a:noFill/>
        </p:spPr>
      </p:pic>
      <p:pic>
        <p:nvPicPr>
          <p:cNvPr id="4" name="Picture 5" descr="C:\Users\User\Desktop\1333262180_moneti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283968" y="4077072"/>
            <a:ext cx="4464495" cy="2232248"/>
          </a:xfrm>
          <a:prstGeom prst="rect">
            <a:avLst/>
          </a:prstGeom>
          <a:noFill/>
        </p:spPr>
      </p:pic>
      <p:pic>
        <p:nvPicPr>
          <p:cNvPr id="5" name="Picture 7" descr="C:\Users\User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47" y="4365104"/>
            <a:ext cx="3862509" cy="1944216"/>
          </a:xfrm>
          <a:prstGeom prst="rect">
            <a:avLst/>
          </a:prstGeom>
          <a:noFill/>
        </p:spPr>
      </p:pic>
      <p:pic>
        <p:nvPicPr>
          <p:cNvPr id="6" name="Picture 4" descr="C:\Users\User\Desktop\8228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397879"/>
            <a:ext cx="3528392" cy="219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7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Наше время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ЭКОНОМИКА ДЕТЯМ КРУЖОК\Картинки-улица-города-для-детей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3063"/>
            <a:ext cx="6216690" cy="4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 чеканят и печатают современные  деньги.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3" descr="C:\Users\User\Desktop\tvoibiz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054481" cy="2316940"/>
          </a:xfrm>
          <a:prstGeom prst="rect">
            <a:avLst/>
          </a:prstGeom>
          <a:noFill/>
        </p:spPr>
      </p:pic>
      <p:pic>
        <p:nvPicPr>
          <p:cNvPr id="4" name="Picture 2" descr="C:\Users\User\Desktop\1387845532_1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1493550"/>
            <a:ext cx="3312368" cy="2569258"/>
          </a:xfrm>
          <a:prstGeom prst="rect">
            <a:avLst/>
          </a:prstGeom>
          <a:noFill/>
        </p:spPr>
      </p:pic>
      <p:pic>
        <p:nvPicPr>
          <p:cNvPr id="5" name="Picture 4" descr="C:\Users\User\Desktop\228751_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36" y="4437112"/>
            <a:ext cx="4020614" cy="1972072"/>
          </a:xfrm>
          <a:prstGeom prst="rect">
            <a:avLst/>
          </a:prstGeom>
          <a:noFill/>
        </p:spPr>
      </p:pic>
      <p:pic>
        <p:nvPicPr>
          <p:cNvPr id="6" name="Picture 5" descr="C:\Users\User\Desktop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38954"/>
            <a:ext cx="3240360" cy="207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2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картинки с изображением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монет современной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400" b="1" dirty="0"/>
          </a:p>
        </p:txBody>
      </p:sp>
      <p:pic>
        <p:nvPicPr>
          <p:cNvPr id="3" name="Picture 9" descr="C:\Users\User\Desktop\105535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988840"/>
            <a:ext cx="3158483" cy="1584176"/>
          </a:xfrm>
          <a:prstGeom prst="rect">
            <a:avLst/>
          </a:prstGeom>
          <a:noFill/>
        </p:spPr>
      </p:pic>
      <p:pic>
        <p:nvPicPr>
          <p:cNvPr id="4" name="Picture 3" descr="C:\Users\User\Desktop\rubli2003sp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90109"/>
            <a:ext cx="3672407" cy="2429910"/>
          </a:xfrm>
          <a:prstGeom prst="rect">
            <a:avLst/>
          </a:prstGeom>
          <a:noFill/>
        </p:spPr>
      </p:pic>
      <p:pic>
        <p:nvPicPr>
          <p:cNvPr id="3074" name="Picture 2" descr="D:\ЭКОНОМИКА ДЕТЯМ КРУЖОК\1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27732"/>
            <a:ext cx="2695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02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картинки с изображением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монет современной России.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User\Desktop\25004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441" y="2872686"/>
            <a:ext cx="3834985" cy="1924466"/>
          </a:xfrm>
          <a:prstGeom prst="rect">
            <a:avLst/>
          </a:prstGeom>
          <a:noFill/>
        </p:spPr>
      </p:pic>
      <p:pic>
        <p:nvPicPr>
          <p:cNvPr id="20487" name="Picture 7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4437112"/>
            <a:ext cx="3719453" cy="1872208"/>
          </a:xfrm>
          <a:prstGeom prst="rect">
            <a:avLst/>
          </a:prstGeom>
          <a:noFill/>
        </p:spPr>
      </p:pic>
      <p:pic>
        <p:nvPicPr>
          <p:cNvPr id="4098" name="Picture 2" descr="D:\ЭКОНОМИКА ДЕТЯМ КРУЖОК\ccd6498af164ec27d3f4b7b41d33d1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5783"/>
            <a:ext cx="4428307" cy="23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какому времени относится данный вид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денег?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User\Desktop\8228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596399" cy="2232248"/>
          </a:xfrm>
          <a:prstGeom prst="rect">
            <a:avLst/>
          </a:prstGeom>
          <a:noFill/>
        </p:spPr>
      </p:pic>
      <p:pic>
        <p:nvPicPr>
          <p:cNvPr id="4" name="Picture 8" descr="C:\Users\User\Desktop\41599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12163"/>
            <a:ext cx="3885794" cy="1942897"/>
          </a:xfrm>
          <a:prstGeom prst="rect">
            <a:avLst/>
          </a:prstGeom>
          <a:noFill/>
        </p:spPr>
      </p:pic>
      <p:pic>
        <p:nvPicPr>
          <p:cNvPr id="2050" name="Picture 2" descr="D:\ЭКОНОМИКА ДЕТЯМ КРУЖОК\1155d059cf200a7e387dadd58cc9c97c2c56de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93810"/>
            <a:ext cx="3643897" cy="20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ЭКОНОМИКА ДЕТЯМ КРУЖОК\1111111111111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3432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460432" cy="554461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Развитие у детей познавательных интересов через совместную познавательно-исследовательскую деятельность при ознакомлении их с историей возникновения денег, упорядочение временных отношений (представление об истории возникновения денег).</a:t>
            </a: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Воспитывать потребность в доброжелательных отношениях со сверстниками посредствам организации подгрупповой формы деятельности.</a:t>
            </a:r>
          </a:p>
          <a:p>
            <a:r>
              <a:rPr lang="ru-RU" sz="96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Развивать мышление, память, любознательность, умение анализировать, обобщать, сравнивать денежные знаки по различным признакам, развивать умение выражать свои мысли и делать выводы.</a:t>
            </a:r>
          </a:p>
          <a:p>
            <a:r>
              <a:rPr lang="ru-RU" sz="96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Дать детям представление об истории и развитии денежной единицы от прошлого к настоящему; вызвать интерес к прошлому предмета.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48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4482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проведения: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занятие-игра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дети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и подготовительной группы.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проведения: групповая или индивидуальная.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могут принимать участие 2 команды,  один или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несколько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зачитывает вопросы, команды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(участник) поочередно отвечают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908720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86607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давно денег совсем не существовало. Человек  тогда еще жил в пещерах и  все свое время тратил на добывание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пищи.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этому человеку совершенно не были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ЕНЬГИ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9922"/>
            <a:ext cx="3001596" cy="2857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User\Desktop\ДЕНЬГИ\о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571" y="4437112"/>
            <a:ext cx="4058922" cy="2193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User\Desktop\1962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29" y="1479409"/>
            <a:ext cx="2716527" cy="2816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прошло много лет и люди научились делать себе из камня топоры , ножи, глиняные горшки, копья, стрелы. Пищу добывали охотой и рыбной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ловлей. Племена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заключали союз и стали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меняться.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\Desktop\0_4df2_f428c6a6_XL-570x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668007" cy="199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ser\Desktop\ДЕНЬГИ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419433" cy="206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User\Desktop\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2952328" cy="230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User\Desktop\19526525_1204586949_olen_mogil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456383" cy="233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с изображением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денег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древнего времени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ДЕНЬГИ\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837" y="2199935"/>
            <a:ext cx="3997048" cy="1661111"/>
          </a:xfrm>
          <a:prstGeom prst="rect">
            <a:avLst/>
          </a:prstGeom>
          <a:noFill/>
        </p:spPr>
      </p:pic>
      <p:sp>
        <p:nvSpPr>
          <p:cNvPr id="3078" name="AutoShape 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AutoShape 24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7" name="Picture 25" descr="C:\Users\User\Desktop\ДЕНЬГИ\янта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67082"/>
            <a:ext cx="2952328" cy="2214246"/>
          </a:xfrm>
          <a:prstGeom prst="rect">
            <a:avLst/>
          </a:prstGeom>
          <a:noFill/>
        </p:spPr>
      </p:pic>
      <p:pic>
        <p:nvPicPr>
          <p:cNvPr id="1026" name="Picture 2" descr="D:\ЭКОНОМИКА ДЕТЯМ КРУЖОК\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143503" cy="21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ЭКОНОМИКА ДЕТЯМ КРУЖОК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99" y="4135966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ЕНЬГИ\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3060848" cy="2295636"/>
          </a:xfrm>
          <a:prstGeom prst="rect">
            <a:avLst/>
          </a:prstGeom>
          <a:noFill/>
        </p:spPr>
      </p:pic>
      <p:pic>
        <p:nvPicPr>
          <p:cNvPr id="5" name="Picture 3" descr="C:\Users\User\Desktop\ДЕНЬГИ\ПЕР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2505878" cy="2088232"/>
          </a:xfrm>
          <a:prstGeom prst="rect">
            <a:avLst/>
          </a:prstGeom>
          <a:noFill/>
        </p:spPr>
      </p:pic>
      <p:pic>
        <p:nvPicPr>
          <p:cNvPr id="2050" name="Picture 2" descr="D:\ЭКОНОМИКА ДЕТЯМ КРУЖОК\1639228723_1-papik-pro-p-konfeti-k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71" y="4221088"/>
            <a:ext cx="3800004" cy="23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Скандал на Урале: в больницы и детсады завезли хлеб с матерными этикетками  | Новости Тюмени | Tumix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Скандал на Урале: в больницы и детсады завезли хлеб с матерными этикетками  | Новости Тюмени | Tumix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ЭКОНОМИКА ДЕТЯМ КРУЖОК\78efe04c7e4e3dd4183a2f54a01337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51" y="1595037"/>
            <a:ext cx="3735437" cy="24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482" y="189094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с изображением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денег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25658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ЭКОНОМИКА ДЕТЯМ КРУЖОК\Сним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46268" cy="50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83" y="620688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Кузнецы чеканили монеты. Кусочек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серебра клался на наковальню, и 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нему ударяли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чеканом- молотком с рисунком или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надписью.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User\Desktop\ДЕНЬГИ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64" y="2492896"/>
            <a:ext cx="805803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39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417</TotalTime>
  <Words>219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     Давным – давно денег совсем не существовало. Человек  тогда еще жил в пещерах и  все свое время тратил на добывание пищи. Деньги этому человеку совершенно не были нужны.</vt:lpstr>
      <vt:lpstr>Но прошло много лет и люди научились делать себе из камня топоры , ножи, глиняные горшки, копья, стрелы. Пищу добывали охотой и рыбной ловлей. Племена заключали союз и стали меняться.</vt:lpstr>
      <vt:lpstr> Подобрать картинки с изображением денег  древнего времени</vt:lpstr>
      <vt:lpstr>Подобрать картинки с изображением  денег древнего времени</vt:lpstr>
      <vt:lpstr>Старина</vt:lpstr>
      <vt:lpstr>Кузнецы чеканили монеты. Кусочек серебра клался на наковальню, и по нему ударяли чеканом- молотком с рисунком или надписью.</vt:lpstr>
      <vt:lpstr>Подобрать картинки с изображением денег древней Руси.</vt:lpstr>
      <vt:lpstr>Подобрать картинки с изображением денег древней Руси.</vt:lpstr>
      <vt:lpstr>Наше время</vt:lpstr>
      <vt:lpstr>Вот так чеканят и печатают современные  деньги.</vt:lpstr>
      <vt:lpstr>Подобрать картинки с изображением  монет современной России</vt:lpstr>
      <vt:lpstr>Подобрать картинки с изображением  монет современной России.</vt:lpstr>
      <vt:lpstr>К какому времени относится данный вид денег?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денег»</dc:title>
  <dc:creator>User</dc:creator>
  <cp:lastModifiedBy>Олеся</cp:lastModifiedBy>
  <cp:revision>74</cp:revision>
  <dcterms:created xsi:type="dcterms:W3CDTF">2015-04-15T11:03:54Z</dcterms:created>
  <dcterms:modified xsi:type="dcterms:W3CDTF">2022-04-29T19:05:03Z</dcterms:modified>
</cp:coreProperties>
</file>