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07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6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52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81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78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45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96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44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64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86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94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CD62-0523-4C0D-A426-EF20029D8208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6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9286" y="9977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помочь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стать учеником»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essiya-ua.com/pars_docs/refs/19/18439/18439_html_m5e5b8d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7771" y="3385398"/>
            <a:ext cx="5071544" cy="32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011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218942"/>
            <a:ext cx="11887200" cy="64394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«Готовы ли вы отдать своего ребенка в школу».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Мне кажется, что мой ребенок будет учиться хуже других детей.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 опасаюсь, что мой ребенок часто будет обижать других детей.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 мой взгляд, четыре урока – непомерная нагрузка для маленького ребенка.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Трудно быть уверенным, что учителя младших классов хорошо понимают детей.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Ребенок может спокойно учиться только в том случае, если учительница – его собственная мама.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Трудно представить, что первоклассник может быстро научиться читать, считать и писать.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Мне кажется, что дети в этом возрасте не способны дружить.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10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3" y="180304"/>
            <a:ext cx="11809926" cy="650383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Боюсь даже думать о том, как мой ребенок будет обходиться без дневного сна.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Мой ребенок часто плачет, когда к нему обращается незнакомый взрослый человек.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10.Мой ребенок не ходит в детский сад и никогда не расстается с матерью.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11.Начальная школа, по-моему, значительно слабее своих сверстников.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12.Я опасаюсь, что дети будут дразнить моего ребенка.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13.Мой малыш, по-моему, значительно слабее своих сверстников.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14.Боюсь, что учительница не имеет возможность оценить успехи каждого ребенка.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15.Мой ребенок часто говорит: «Мама, мы пойдем в школу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00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941" y="218941"/>
            <a:ext cx="11745531" cy="649095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первоклассника,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готового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школьному обучению: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импульсивность, бесконтрольное поведение, преобладание «хочу» над «можно»,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чрезмерная игривость, крикливость,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трудности общения с незнакомыми взрослыми (нежелание контактировать или наоборот, непонимание своего статуса),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неумение общаться со сверстниками,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неспособность следовать инструкции (ребенок быстро отвлекается, не понимает, с чего начать и что делать дальше),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знаний об окружающем мире, неумение сделать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обобщение, классифицировать, выделять сходство, различие,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плохое развитие мелкой моторики рук,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темпа деятельности (очень медленно двигается, говорит, ест и т.д.), пассивность,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недостаточное развитие произвольной памяти,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задержка речевого развития.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77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8" y="218941"/>
            <a:ext cx="11526592" cy="63364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школе: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93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67" y="128789"/>
            <a:ext cx="11668258" cy="65038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успешной подготовки и адаптации ребенка к школе.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1.Физическое здоровье.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2.Развитый интеллект.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3.Умение общаться со сверстниками и взрослыми.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4.Выносливость и работоспособность.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5.Умение считать и читать.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6.Аккуратность и дисциплинированность.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7.Хорошая память и внимание.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8.Инициативность, воля и способность действовать самостоятельно.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72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" y="180304"/>
            <a:ext cx="11861442" cy="655534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психологической готовности к школе: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1)Мотивационная готовность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желание учиться, получать знания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это умение слушать учителя и выполнять его задания (отнюдь не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интересные)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определенный уровень развития мышления, памяти, внимания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Интеллектуальная готовность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соответствующая возрастному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уровню зрелость всех познавательных процессов (внимания, память,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мышления, воображение, речь, умение анализировать и сравнивать)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школьно-значимых психофизиологических функций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(фонематический слух, артикуляционный аппарат, мелкие мышцы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рук).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Эмоционально – волевая готовность: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управлять своим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поведением, эмоциональная устойчивость, произвольная регуляция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Коммуникативная готовность: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устанавливать контакт с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учителем, сохранение чувства дистанции, умение "влиться" в детский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57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" y="257577"/>
            <a:ext cx="11642501" cy="643943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поступающий в школу, должен: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правильно произносить все звуки родного языка;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различать и называть слова с определенным звуком;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уметь определять место звука в слове (начало — середина —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конец);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делить слова на слоги;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составлять слова из слогов;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иметь представление о предложении;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уметь согласовывать слова в роде, числе и падеже;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подбирать синонимы, антонимы;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использовать разные способы образования слов;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пересказывать знакомые сказки и рассказы;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составлять рассказы и сказки по картинке (серии картинок).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51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365125"/>
            <a:ext cx="11513711" cy="6228858"/>
          </a:xfrm>
          <a:scene3d>
            <a:camera prst="isometricOffAxis1Right"/>
            <a:lightRig rig="threePt" dir="t"/>
          </a:scene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9600" b="1" dirty="0" smtClean="0">
                <a:ln/>
                <a:solidFill>
                  <a:schemeClr val="accent4"/>
                </a:solidFill>
              </a:rPr>
              <a:t>Спасибо за внимание</a:t>
            </a:r>
            <a:endParaRPr lang="ru-RU" sz="96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19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72</Words>
  <Application>Microsoft Office PowerPoint</Application>
  <PresentationFormat>Произвольный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Квест на тему  «Как помочь ребенку стать учеником»</vt:lpstr>
      <vt:lpstr>«Готовы ли вы отдать своего ребенка в школу». 1. Мне кажется, что мой ребенок будет учиться хуже других детей. 2. Я опасаюсь, что мой ребенок часто будет обижать других детей. 3. На мой взгляд, четыре урока – непомерная нагрузка для маленького ребенка. 4. Трудно быть уверенным, что учителя младших классов хорошо понимают детей. 5. Ребенок может спокойно учиться только в том случае, если учительница – его собственная мама. 6. Трудно представить, что первоклассник может быстро научиться читать, считать и писать. 7. Мне кажется, что дети в этом возрасте не способны дружить.</vt:lpstr>
      <vt:lpstr>8. Боюсь даже думать о том, как мой ребенок будет обходиться без дневного сна. 9. Мой ребенок часто плачет, когда к нему обращается незнакомый взрослый человек. 10.Мой ребенок не ходит в детский сад и никогда не расстается с матерью. 11.Начальная школа, по-моему, значительно слабее своих сверстников. 12.Я опасаюсь, что дети будут дразнить моего ребенка. 13.Мой малыш, по-моему, значительно слабее своих сверстников. 14.Боюсь, что учительница не имеет возможность оценить успехи каждого ребенка. 15.Мой ребенок часто говорит: «Мама, мы пойдем в школу вместе».</vt:lpstr>
      <vt:lpstr>Портрет первоклассника, не готового к школьному обучению: - импульсивность, бесконтрольное поведение, преобладание «хочу» над «можно», - чрезмерная игривость, крикливость, - трудности общения с незнакомыми взрослыми (нежелание контактировать или наоборот, непонимание своего статуса), - неумение общаться со сверстниками, - неспособность следовать инструкции (ребенок быстро отвлекается, не понимает, с чего начать и что делать дальше), - низкий уровень знаний об окружающем мире, неумение сделать обобщение, классифицировать, выделять сходство, различие, - плохое развитие мелкой моторики рук, - нарушение темпа деятельности (очень медленно двигается, говорит, ест и т.д.), пассивность, - недостаточное развитие произвольной памяти, - задержка речевого развития.</vt:lpstr>
      <vt:lpstr>Готовность к школе:  Физиологическая Психологическая Педагогическая</vt:lpstr>
      <vt:lpstr>Факторы успешной подготовки и адаптации ребенка к школе.  1.Физическое здоровье. 2.Развитый интеллект. 3.Умение общаться со сверстниками и взрослыми. 4.Выносливость и работоспособность. 5.Умение считать и читать. 6.Аккуратность и дисциплинированность. 7.Хорошая память и внимание. 8.Инициативность, воля и способность действовать самостоятельно.</vt:lpstr>
      <vt:lpstr>Компоненты психологической готовности к школе: 1)Мотивационная готовность • желание учиться, получать знания • это умение слушать учителя и выполнять его задания (отнюдь не всегда интересные) • определенный уровень развития мышления, памяти, внимания 2) Интеллектуальная готовность это соответствующая возрастному уровню зрелость всех познавательных процессов (внимания, память, мышления, воображение, речь, умение анализировать и сравнивать) и школьно-значимых психофизиологических функций (фонематический слух, артикуляционный аппарат, мелкие мышцы рук). 3) Эмоционально – волевая готовность: умение управлять своим поведением, эмоциональная устойчивость, произвольная регуляция внимания. 4) Коммуникативная готовность: умение устанавливать контакт с учителем, сохранение чувства дистанции, умение "влиться" в детский коллектив.</vt:lpstr>
      <vt:lpstr>Речевое развитие: ребенок, поступающий в школу, должен: • правильно произносить все звуки родного языка; • различать и называть слова с определенным звуком; • уметь определять место звука в слове (начало — середина — конец); • делить слова на слоги; • составлять слова из слогов; • иметь представление о предложении; • уметь согласовывать слова в роде, числе и падеже; • подбирать синонимы, антонимы; • использовать разные способы образования слов; • пересказывать знакомые сказки и рассказы; • составлять рассказы и сказки по картинке (серии картинок).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на тему  «Как помочь ребенку стать учеником»</dc:title>
  <dc:creator>User Microsoft</dc:creator>
  <cp:lastModifiedBy>Admin</cp:lastModifiedBy>
  <cp:revision>10</cp:revision>
  <dcterms:created xsi:type="dcterms:W3CDTF">2016-04-12T16:53:42Z</dcterms:created>
  <dcterms:modified xsi:type="dcterms:W3CDTF">2019-09-12T16:38:01Z</dcterms:modified>
</cp:coreProperties>
</file>