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52"/>
  </p:notesMasterIdLst>
  <p:sldIdLst>
    <p:sldId id="338" r:id="rId2"/>
    <p:sldId id="258" r:id="rId3"/>
    <p:sldId id="314" r:id="rId4"/>
    <p:sldId id="259" r:id="rId5"/>
    <p:sldId id="260" r:id="rId6"/>
    <p:sldId id="315" r:id="rId7"/>
    <p:sldId id="320" r:id="rId8"/>
    <p:sldId id="324" r:id="rId9"/>
    <p:sldId id="339" r:id="rId10"/>
    <p:sldId id="261" r:id="rId11"/>
    <p:sldId id="262" r:id="rId12"/>
    <p:sldId id="351" r:id="rId13"/>
    <p:sldId id="346" r:id="rId14"/>
    <p:sldId id="350" r:id="rId15"/>
    <p:sldId id="347" r:id="rId16"/>
    <p:sldId id="348" r:id="rId17"/>
    <p:sldId id="265" r:id="rId18"/>
    <p:sldId id="266" r:id="rId19"/>
    <p:sldId id="323" r:id="rId20"/>
    <p:sldId id="267" r:id="rId21"/>
    <p:sldId id="343" r:id="rId22"/>
    <p:sldId id="341" r:id="rId23"/>
    <p:sldId id="354" r:id="rId24"/>
    <p:sldId id="271" r:id="rId25"/>
    <p:sldId id="306" r:id="rId26"/>
    <p:sldId id="272" r:id="rId27"/>
    <p:sldId id="345" r:id="rId28"/>
    <p:sldId id="274" r:id="rId29"/>
    <p:sldId id="275" r:id="rId30"/>
    <p:sldId id="276" r:id="rId31"/>
    <p:sldId id="342" r:id="rId32"/>
    <p:sldId id="287" r:id="rId33"/>
    <p:sldId id="349" r:id="rId34"/>
    <p:sldId id="289" r:id="rId35"/>
    <p:sldId id="352" r:id="rId36"/>
    <p:sldId id="337" r:id="rId37"/>
    <p:sldId id="326" r:id="rId38"/>
    <p:sldId id="327" r:id="rId39"/>
    <p:sldId id="328" r:id="rId40"/>
    <p:sldId id="290" r:id="rId41"/>
    <p:sldId id="291" r:id="rId42"/>
    <p:sldId id="329" r:id="rId43"/>
    <p:sldId id="330" r:id="rId44"/>
    <p:sldId id="331" r:id="rId45"/>
    <p:sldId id="332" r:id="rId46"/>
    <p:sldId id="333" r:id="rId47"/>
    <p:sldId id="335" r:id="rId48"/>
    <p:sldId id="344" r:id="rId49"/>
    <p:sldId id="336" r:id="rId50"/>
    <p:sldId id="353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F67"/>
    <a:srgbClr val="3333CC"/>
    <a:srgbClr val="FF0D0D"/>
    <a:srgbClr val="800000"/>
    <a:srgbClr val="0E4D5A"/>
    <a:srgbClr val="1B1444"/>
    <a:srgbClr val="990033"/>
    <a:srgbClr val="9933FF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548" autoAdjust="0"/>
  </p:normalViewPr>
  <p:slideViewPr>
    <p:cSldViewPr>
      <p:cViewPr>
        <p:scale>
          <a:sx n="80" d="100"/>
          <a:sy n="80" d="100"/>
        </p:scale>
        <p:origin x="-107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E845-15F6-471D-8453-DA1475954114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10C93-E524-4F72-810D-E2D0102B5E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10C93-E524-4F72-810D-E2D0102B5ED4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10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C8FF8D1-ABB9-4091-983D-A0D9576FD76C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slow">
    <p:strips dir="rd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1sar.schoolrm.ru/sveden/employees/11232/177959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Прямоугольник 5"/>
          <p:cNvSpPr>
            <a:spLocks noChangeArrowheads="1"/>
          </p:cNvSpPr>
          <p:nvPr/>
        </p:nvSpPr>
        <p:spPr bwMode="auto">
          <a:xfrm>
            <a:off x="3357554" y="2928934"/>
            <a:ext cx="600874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endParaRPr lang="ru-RU" sz="1600" dirty="0">
              <a:solidFill>
                <a:srgbClr val="000066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kern="0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Дата рождения:  10.11.1963  г.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700" kern="0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1994 г.,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700" kern="0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МГПИ имени М.Е. </a:t>
            </a:r>
            <a:r>
              <a:rPr lang="ru-RU" sz="1700" kern="0" dirty="0" err="1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1700" kern="0" dirty="0">
              <a:ln>
                <a:solidFill>
                  <a:srgbClr val="000066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kern="0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Специальность: Педагогика и психология (дошкольная)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700" kern="0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Квалификация: Методист по дошкольному воспитанию. Воспитатель в детском саду </a:t>
            </a:r>
            <a:endParaRPr lang="en-US" sz="1700" kern="0" dirty="0">
              <a:ln>
                <a:solidFill>
                  <a:srgbClr val="000066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700" kern="0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№ диплома и дата выдачи: ЭВ № 048651, 6 июля 1994 г.:</a:t>
            </a:r>
            <a:endParaRPr lang="ru-RU" sz="1700" kern="0" dirty="0">
              <a:solidFill>
                <a:srgbClr val="000066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700" kern="0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700" kern="0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1700" kern="0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defRPr/>
            </a:pPr>
            <a:r>
              <a:rPr lang="ru-RU" sz="1700" kern="0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700" kern="0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33 года</a:t>
            </a:r>
            <a:endParaRPr lang="ru-RU" sz="1700" kern="0" dirty="0">
              <a:ln>
                <a:solidFill>
                  <a:srgbClr val="000066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kern="0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700" kern="0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высшая кв. категория</a:t>
            </a:r>
            <a:endParaRPr lang="ru-RU" sz="1700" kern="0" dirty="0">
              <a:ln>
                <a:solidFill>
                  <a:srgbClr val="000066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kern="0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700" kern="0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май, 2018 г. </a:t>
            </a:r>
            <a:endParaRPr lang="ru-RU" sz="1700" kern="0" dirty="0">
              <a:ln>
                <a:solidFill>
                  <a:srgbClr val="000066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51520" y="330487"/>
            <a:ext cx="8496944" cy="2062103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МИНИСТЕРСТВО</a:t>
            </a:r>
            <a:r>
              <a:rPr lang="en-US" sz="18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ОБРАЗОВАНИЯ </a:t>
            </a:r>
            <a:r>
              <a:rPr lang="en-US" sz="18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sz="1800" dirty="0">
              <a:ln>
                <a:solidFill>
                  <a:srgbClr val="002060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1800" b="1" dirty="0">
              <a:ln>
                <a:solidFill>
                  <a:srgbClr val="002060"/>
                </a:solidFill>
              </a:ln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1800" b="1" dirty="0">
              <a:ln>
                <a:solidFill>
                  <a:srgbClr val="002060"/>
                </a:solidFill>
              </a:ln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Едуковой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Людмилы Ивановны</a:t>
            </a: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воспитателя МДОУ «Детский сад №91 компенсирующего вида» г. о. Саранск</a:t>
            </a:r>
            <a:endParaRPr lang="ru-RU" sz="1800" dirty="0">
              <a:ln>
                <a:solidFill>
                  <a:srgbClr val="002060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alia\Desktop\Сайт на раб столе\фото педагогов на сайт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71744"/>
            <a:ext cx="2947467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5852" y="1357298"/>
            <a:ext cx="6072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– публикации.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3929066"/>
            <a:ext cx="510614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Интернет-публикация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Едукова Л.И. аттестация\сканы справок\справка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3" y="0"/>
            <a:ext cx="4857784" cy="68684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Едукова Л.И. аттестация\приказ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5728"/>
            <a:ext cx="4346633" cy="6143668"/>
          </a:xfrm>
          <a:prstGeom prst="rect">
            <a:avLst/>
          </a:prstGeom>
          <a:noFill/>
        </p:spPr>
      </p:pic>
      <p:pic>
        <p:nvPicPr>
          <p:cNvPr id="1027" name="Picture 3" descr="C:\Users\Galia\Desktop\Едукова Л.И. аттестация\маа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4357686" cy="61575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публикация\Сборник материалов Лучшие практики РМ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28688"/>
            <a:ext cx="4000528" cy="5657831"/>
          </a:xfrm>
          <a:prstGeom prst="rect">
            <a:avLst/>
          </a:prstGeom>
          <a:noFill/>
        </p:spPr>
      </p:pic>
      <p:pic>
        <p:nvPicPr>
          <p:cNvPr id="1027" name="Picture 3" descr="C:\Users\Galia\Desktop\публикация\Сборник материалов Лучшие практики РМ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642918"/>
            <a:ext cx="4071966" cy="57588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публикация\Сборник материалов Лучшие практики РМ_page-0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4185224" cy="5919040"/>
          </a:xfrm>
          <a:prstGeom prst="rect">
            <a:avLst/>
          </a:prstGeom>
          <a:noFill/>
        </p:spPr>
      </p:pic>
      <p:pic>
        <p:nvPicPr>
          <p:cNvPr id="2051" name="Picture 3" descr="C:\Users\Galia\Desktop\публикация\Сборник материалов Лучшие практики РМ_page-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71480"/>
            <a:ext cx="4214842" cy="5960929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42910" y="2357430"/>
            <a:ext cx="10001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публикация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037954" cy="5715064"/>
          </a:xfrm>
          <a:prstGeom prst="rect">
            <a:avLst/>
          </a:prstGeom>
          <a:noFill/>
        </p:spPr>
      </p:pic>
      <p:pic>
        <p:nvPicPr>
          <p:cNvPr id="1027" name="Picture 3" descr="C:\Users\Galia\Desktop\публикация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4205195" cy="59896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публикация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4386275" cy="6125522"/>
          </a:xfrm>
          <a:prstGeom prst="rect">
            <a:avLst/>
          </a:prstGeom>
          <a:noFill/>
        </p:spPr>
      </p:pic>
      <p:pic>
        <p:nvPicPr>
          <p:cNvPr id="2051" name="Picture 3" descr="C:\Users\Galia\Desktop\публикация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8937" y="357166"/>
            <a:ext cx="4575063" cy="6152859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28596" y="3143248"/>
            <a:ext cx="7143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662" y="1285860"/>
            <a:ext cx="7286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00200" y="4429132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5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Конкурс в сети Интернет – 2 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Едукова Л.И. аттестация\сканы справок\справка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4857784" cy="68684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Galia\Desktop\Диплом Пасхальная мастерская 2021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Admin PC\Desktop\аттестация 22\Gramoty-zapovednaya-Mordoviy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714876" cy="66671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1571612"/>
            <a:ext cx="7358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400" b="1" i="1" dirty="0" err="1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Едуковой</a:t>
            </a: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 Людмилы Ивановны</a:t>
            </a:r>
            <a:b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</a:t>
            </a:r>
            <a:endParaRPr lang="ru-RU" sz="2400" i="1" dirty="0">
              <a:solidFill>
                <a:srgbClr val="291F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3105835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3929066"/>
            <a:ext cx="6358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https://ds91sar.schoolrm.ru/sveden/employees/11232/177959/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 PC\Downloads\елин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316730" cy="610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 PC\Downloads\казанцев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04"/>
            <a:ext cx="433832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Едукова Л.И. аттестация\91 сад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620" y="285728"/>
            <a:ext cx="4319380" cy="6107336"/>
          </a:xfrm>
          <a:prstGeom prst="rect">
            <a:avLst/>
          </a:prstGeom>
          <a:noFill/>
        </p:spPr>
      </p:pic>
      <p:pic>
        <p:nvPicPr>
          <p:cNvPr id="2" name="Picture 2" descr="C:\Users\Galia\Desktop\Едукова Л.И. аттестация\Sertifikat_uchastnika_marafona_risunkov_Mamina_lyubov_page-0001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343054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Едукова Л.И. аттестация\1674710652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1917" y="1643050"/>
            <a:ext cx="5412083" cy="3829049"/>
          </a:xfrm>
          <a:prstGeom prst="rect">
            <a:avLst/>
          </a:prstGeom>
          <a:noFill/>
        </p:spPr>
      </p:pic>
      <p:pic>
        <p:nvPicPr>
          <p:cNvPr id="3075" name="Picture 3" descr="C:\Users\Galia\Desktop\Едукова Л.И. аттестация\16747106521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85728"/>
            <a:ext cx="4238703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16755028966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85728"/>
            <a:ext cx="4342965" cy="6148398"/>
          </a:xfrm>
          <a:prstGeom prst="rect">
            <a:avLst/>
          </a:prstGeom>
          <a:noFill/>
        </p:spPr>
      </p:pic>
      <p:pic>
        <p:nvPicPr>
          <p:cNvPr id="2051" name="Picture 3" descr="C:\Users\Galia\Desktop\16755028966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291328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214422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семинарах секциях, методических объединениях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3929066"/>
            <a:ext cx="628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1 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Едукова Л.И. аттестация\сканы справок\справка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655699" cy="6582701"/>
          </a:xfrm>
          <a:prstGeom prst="rect">
            <a:avLst/>
          </a:prstGeom>
          <a:noFill/>
        </p:spPr>
      </p:pic>
      <p:pic>
        <p:nvPicPr>
          <p:cNvPr id="8195" name="Picture 3" descr="C:\Users\Galia\Desktop\Едукова Л.И. аттестация\сканы справок\справка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92636"/>
            <a:ext cx="4643437" cy="65653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endParaRPr lang="ru-RU" dirty="0"/>
          </a:p>
        </p:txBody>
      </p:sp>
      <p:pic>
        <p:nvPicPr>
          <p:cNvPr id="15362" name="Picture 2" descr="C:\Temp\Rar$DIa0.861\123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4407233" cy="6232325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85720" y="4357694"/>
            <a:ext cx="7143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Galia\Desktop\Едукова Л.И. аттестация\выписка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7165"/>
            <a:ext cx="4429156" cy="6262391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214942" y="3786190"/>
            <a:ext cx="7143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Едукова Л.И. аттестация\титульник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14289"/>
            <a:ext cx="4429156" cy="6262391"/>
          </a:xfrm>
          <a:prstGeom prst="rect">
            <a:avLst/>
          </a:prstGeom>
          <a:noFill/>
        </p:spPr>
      </p:pic>
      <p:pic>
        <p:nvPicPr>
          <p:cNvPr id="3" name="Picture 2" descr="C:\Users\Galia\Desktop\Едукова Л.И. аттестация\титульник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14289"/>
            <a:ext cx="4429125" cy="62623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1000108"/>
            <a:ext cx="6357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мероприятий.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3643314"/>
            <a:ext cx="7286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2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Galia\Desktop\Едукова Л.И. аттестация\сканы справок\справка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677" y="214290"/>
            <a:ext cx="4698847" cy="6643710"/>
          </a:xfrm>
          <a:prstGeom prst="rect">
            <a:avLst/>
          </a:prstGeom>
          <a:noFill/>
        </p:spPr>
      </p:pic>
      <p:pic>
        <p:nvPicPr>
          <p:cNvPr id="9220" name="Picture 4" descr="C:\Users\Galia\Desktop\справка1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698848" cy="66437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Едукова Л.И. аттестация\Антиплагиат Едуковой Л.И._page-0001.jpg"/>
          <p:cNvPicPr>
            <a:picLocks noChangeAspect="1" noChangeArrowheads="1"/>
          </p:cNvPicPr>
          <p:nvPr/>
        </p:nvPicPr>
        <p:blipFill>
          <a:blip r:embed="rId2"/>
          <a:srcRect r="-84" b="51344"/>
          <a:stretch>
            <a:fillRect/>
          </a:stretch>
        </p:blipFill>
        <p:spPr bwMode="auto">
          <a:xfrm>
            <a:off x="208747" y="285728"/>
            <a:ext cx="8727456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alia\Desktop\Едукова Л.И. аттестация\сканы справок\справка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410568" cy="6236110"/>
          </a:xfrm>
          <a:prstGeom prst="rect">
            <a:avLst/>
          </a:prstGeom>
          <a:noFill/>
        </p:spPr>
      </p:pic>
      <p:pic>
        <p:nvPicPr>
          <p:cNvPr id="10243" name="Picture 3" descr="C:\Users\Galia\Desktop\Едукова Л.И. аттестация\сканы справок\справка1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7"/>
            <a:ext cx="4357718" cy="61613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Едукова Л.И. аттестация\титульник1000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697762" y="285728"/>
            <a:ext cx="4446238" cy="6286544"/>
          </a:xfrm>
          <a:prstGeom prst="rect">
            <a:avLst/>
          </a:prstGeom>
          <a:noFill/>
        </p:spPr>
      </p:pic>
      <p:pic>
        <p:nvPicPr>
          <p:cNvPr id="15362" name="Picture 2" descr="C:\Users\Galia\Desktop\Едукова Л.И. аттестация\СПРАВКА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4442262" cy="6286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214554"/>
            <a:ext cx="6548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Едукова Людмила Ивановна_p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74784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1428736"/>
            <a:ext cx="67866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alia\Desktop\Едукова Л.И. аттестация\sertificat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85202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5014e9f74dbd614ecc92293698ea7d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95756" cy="6072230"/>
          </a:xfrm>
          <a:prstGeom prst="rect">
            <a:avLst/>
          </a:prstGeom>
          <a:noFill/>
        </p:spPr>
      </p:pic>
      <p:pic>
        <p:nvPicPr>
          <p:cNvPr id="3074" name="Picture 2" descr="C:\Users\Galia\Desktop\Выписка из прот Солнечный свет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2610" y="357166"/>
            <a:ext cx="4192517" cy="59293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000240"/>
            <a:ext cx="8429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lia\Desktop\Едукова Л.И. аттестация\сканы справок\справка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648323" cy="6572272"/>
          </a:xfrm>
          <a:prstGeom prst="rect">
            <a:avLst/>
          </a:prstGeom>
          <a:noFill/>
        </p:spPr>
      </p:pic>
      <p:pic>
        <p:nvPicPr>
          <p:cNvPr id="11267" name="Picture 3" descr="C:\Users\Galia\Desktop\Едукова Л.И. аттестация\сканы справок\справка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676" y="285728"/>
            <a:ext cx="4648325" cy="65722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a\Desktop\Едукова Л.И. аттестация\сканы справок\справка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-1"/>
            <a:ext cx="4857784" cy="68684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000108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3143248"/>
            <a:ext cx="8072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сопровождение социальной адаптации  дошкольников с умственной отсталостью в условиях интегрированного обучения»</a:t>
            </a:r>
            <a:r>
              <a:rPr lang="ru-RU" sz="2400" b="1" i="1" u="sng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(приказ</a:t>
            </a:r>
            <a:r>
              <a:rPr lang="ru-RU" sz="2400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№01-02/125 от 27.05.2019 г.Управления образования Администрации городского округа Саранск). </a:t>
            </a:r>
            <a:endParaRPr lang="en-US" sz="2400" b="1" i="1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Срок реализации 5 лет.</a:t>
            </a:r>
            <a:endParaRPr lang="ru-RU" sz="2400" b="1" i="1" dirty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285992"/>
            <a:ext cx="7000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lia\Desktop\Едукова Л.И. аттестация\сканы справок\справка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648323" cy="6572272"/>
          </a:xfrm>
          <a:prstGeom prst="rect">
            <a:avLst/>
          </a:prstGeom>
          <a:noFill/>
        </p:spPr>
      </p:pic>
      <p:pic>
        <p:nvPicPr>
          <p:cNvPr id="13315" name="Picture 3" descr="C:\Users\Galia\Desktop\Едукова Л.И. аттестация\сканы справок\справка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92634"/>
            <a:ext cx="4643438" cy="65653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714488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мои документы\аттестация 2022-2023\Едукова Л.И. аттестация\сканы справок\справка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648323" cy="6572272"/>
          </a:xfrm>
          <a:prstGeom prst="rect">
            <a:avLst/>
          </a:prstGeom>
          <a:noFill/>
        </p:spPr>
      </p:pic>
      <p:pic>
        <p:nvPicPr>
          <p:cNvPr id="1027" name="Picture 3" descr="C:\мои документы\аттестация 2022-2023\Едукова Л.И. аттестация\сканы справок\справка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676" y="285728"/>
            <a:ext cx="4648323" cy="6572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1071546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3429000"/>
            <a:ext cx="68943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Конкурс на портале сети Интернет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alia\Desktop\Едукова Л.И. аттестация\сканы справок\справка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3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Едукова Л.И. аттестация\098a3971b30fb490b3282cfc50be62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85728"/>
            <a:ext cx="4293256" cy="6072230"/>
          </a:xfrm>
          <a:prstGeom prst="rect">
            <a:avLst/>
          </a:prstGeom>
          <a:noFill/>
        </p:spPr>
      </p:pic>
      <p:pic>
        <p:nvPicPr>
          <p:cNvPr id="1027" name="Picture 3" descr="C:\Users\Galia\Desktop\Едукова Л.И. аттестация\4a36c171c5749c8c194562b9af17f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285728"/>
            <a:ext cx="4357718" cy="61719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3071810"/>
            <a:ext cx="5540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Едукова Л.И. аттестация\титульник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alia\Desktop\Едукова Л.И. аттестация\1Blagodarstvennoe-pismo-Edukovoy1_page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84648"/>
            <a:ext cx="4643470" cy="65702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2140" y="1000108"/>
            <a:ext cx="5671860" cy="4062917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143372" y="4429132"/>
            <a:ext cx="107157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Galia\Desktop\Инновация 2018-2023_0002.jpg"/>
          <p:cNvPicPr>
            <a:picLocks noChangeAspect="1" noChangeArrowheads="1"/>
          </p:cNvPicPr>
          <p:nvPr/>
        </p:nvPicPr>
        <p:blipFill>
          <a:blip r:embed="rId3" cstate="print"/>
          <a:srcRect l="7272"/>
          <a:stretch>
            <a:fillRect/>
          </a:stretch>
        </p:blipFill>
        <p:spPr bwMode="auto">
          <a:xfrm>
            <a:off x="-1" y="428605"/>
            <a:ext cx="3881085" cy="58429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lia\Desktop\Едукова Л.И. аттестация\1674710652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8573" y="2786034"/>
            <a:ext cx="5755427" cy="4071966"/>
          </a:xfrm>
          <a:prstGeom prst="rect">
            <a:avLst/>
          </a:prstGeom>
          <a:noFill/>
        </p:spPr>
      </p:pic>
      <p:pic>
        <p:nvPicPr>
          <p:cNvPr id="5" name="Picture 2" descr="C:\Users\Galia\Desktop\16755028966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00511" cy="59437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Едукова Л.И. аттестация\сканы справок\справка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445574" cy="6286544"/>
          </a:xfrm>
          <a:prstGeom prst="rect">
            <a:avLst/>
          </a:prstGeom>
          <a:noFill/>
        </p:spPr>
      </p:pic>
      <p:pic>
        <p:nvPicPr>
          <p:cNvPr id="3075" name="Picture 3" descr="C:\Users\Galia\Desktop\Едукова Л.И. аттестация\сканы справок\справка1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500562" cy="63633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Едукова Л.И. аттестация\сканы справок\справка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857784" cy="68694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8860" y="2357430"/>
            <a:ext cx="4632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000" dirty="0"/>
          </a:p>
        </p:txBody>
      </p:sp>
    </p:spTree>
  </p:cSld>
  <p:clrMapOvr>
    <a:masterClrMapping/>
  </p:clrMapOvr>
  <p:transition spd="slow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приказ наставн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445575" cy="6286544"/>
          </a:xfrm>
          <a:prstGeom prst="rect">
            <a:avLst/>
          </a:prstGeom>
          <a:noFill/>
        </p:spPr>
      </p:pic>
      <p:pic>
        <p:nvPicPr>
          <p:cNvPr id="5122" name="Picture 2" descr="C:\Users\Galia\Desktop\Едукова Л.И. аттестация\сканы справок\справка1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496747" cy="6357958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428728" y="3429000"/>
            <a:ext cx="10001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</p:sld>
</file>

<file path=ppt/theme/theme1.xml><?xml version="1.0" encoding="utf-8"?>
<a:theme xmlns:a="http://schemas.openxmlformats.org/drawingml/2006/main" name="Тема1">
  <a:themeElements>
    <a:clrScheme name="ind_0036_slide 1">
      <a:dk1>
        <a:srgbClr val="000000"/>
      </a:dk1>
      <a:lt1>
        <a:srgbClr val="E6E6FA"/>
      </a:lt1>
      <a:dk2>
        <a:srgbClr val="000000"/>
      </a:dk2>
      <a:lt2>
        <a:srgbClr val="969696"/>
      </a:lt2>
      <a:accent1>
        <a:srgbClr val="9492EF"/>
      </a:accent1>
      <a:accent2>
        <a:srgbClr val="63D2F8"/>
      </a:accent2>
      <a:accent3>
        <a:srgbClr val="F0F0FC"/>
      </a:accent3>
      <a:accent4>
        <a:srgbClr val="000000"/>
      </a:accent4>
      <a:accent5>
        <a:srgbClr val="C8C7F6"/>
      </a:accent5>
      <a:accent6>
        <a:srgbClr val="59BEE1"/>
      </a:accent6>
      <a:hlink>
        <a:srgbClr val="2120AD"/>
      </a:hlink>
      <a:folHlink>
        <a:srgbClr val="292C6B"/>
      </a:folHlink>
    </a:clrScheme>
    <a:fontScheme name="ind_0036_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d_0036_slide 1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9492EF"/>
        </a:accent1>
        <a:accent2>
          <a:srgbClr val="63D2F8"/>
        </a:accent2>
        <a:accent3>
          <a:srgbClr val="F0F0FC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2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8181FF"/>
        </a:accent1>
        <a:accent2>
          <a:srgbClr val="81C0FF"/>
        </a:accent2>
        <a:accent3>
          <a:srgbClr val="F0F0FC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3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FFE667"/>
        </a:accent1>
        <a:accent2>
          <a:srgbClr val="E5CA7C"/>
        </a:accent2>
        <a:accent3>
          <a:srgbClr val="F0F0FC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4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A1E170"/>
        </a:accent1>
        <a:accent2>
          <a:srgbClr val="DEC468"/>
        </a:accent2>
        <a:accent3>
          <a:srgbClr val="F0F0FC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92EF"/>
        </a:accent1>
        <a:accent2>
          <a:srgbClr val="63D2F8"/>
        </a:accent2>
        <a:accent3>
          <a:srgbClr val="FFFFFF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181FF"/>
        </a:accent1>
        <a:accent2>
          <a:srgbClr val="81C0FF"/>
        </a:accent2>
        <a:accent3>
          <a:srgbClr val="FFFFFF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E667"/>
        </a:accent1>
        <a:accent2>
          <a:srgbClr val="E5CA7C"/>
        </a:accent2>
        <a:accent3>
          <a:srgbClr val="FFFFFF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1E170"/>
        </a:accent1>
        <a:accent2>
          <a:srgbClr val="DEC468"/>
        </a:accent2>
        <a:accent3>
          <a:srgbClr val="FFFFFF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2182</TotalTime>
  <Words>279</Words>
  <Application>Microsoft Office PowerPoint</Application>
  <PresentationFormat>Экран (4:3)</PresentationFormat>
  <Paragraphs>53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 </vt:lpstr>
      <vt:lpstr>Слайд 27</vt:lpstr>
      <vt:lpstr>Слайд 28</vt:lpstr>
      <vt:lpstr>  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 ОБРАЗОВАНИЯ  РЕСПУБЛИКИ МОРДОВИЯ  ПОРТФОЛИО Юровой Елены Юрьевны воспитателя МДОУ «Детский сад №91 компенсирующего вида» г. о. Саранск</dc:title>
  <dc:creator>Admin PC</dc:creator>
  <cp:lastModifiedBy>Galia</cp:lastModifiedBy>
  <cp:revision>229</cp:revision>
  <dcterms:created xsi:type="dcterms:W3CDTF">2018-12-16T09:25:46Z</dcterms:created>
  <dcterms:modified xsi:type="dcterms:W3CDTF">2023-04-06T10:37:21Z</dcterms:modified>
</cp:coreProperties>
</file>