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34"/>
  </p:notesMasterIdLst>
  <p:handoutMasterIdLst>
    <p:handoutMasterId r:id="rId35"/>
  </p:handoutMasterIdLst>
  <p:sldIdLst>
    <p:sldId id="277" r:id="rId2"/>
    <p:sldId id="257" r:id="rId3"/>
    <p:sldId id="341" r:id="rId4"/>
    <p:sldId id="351" r:id="rId5"/>
    <p:sldId id="286" r:id="rId6"/>
    <p:sldId id="359" r:id="rId7"/>
    <p:sldId id="319" r:id="rId8"/>
    <p:sldId id="320" r:id="rId9"/>
    <p:sldId id="326" r:id="rId10"/>
    <p:sldId id="323" r:id="rId11"/>
    <p:sldId id="364" r:id="rId12"/>
    <p:sldId id="328" r:id="rId13"/>
    <p:sldId id="361" r:id="rId14"/>
    <p:sldId id="330" r:id="rId15"/>
    <p:sldId id="366" r:id="rId16"/>
    <p:sldId id="356" r:id="rId17"/>
    <p:sldId id="367" r:id="rId18"/>
    <p:sldId id="296" r:id="rId19"/>
    <p:sldId id="350" r:id="rId20"/>
    <p:sldId id="298" r:id="rId21"/>
    <p:sldId id="362" r:id="rId22"/>
    <p:sldId id="363" r:id="rId23"/>
    <p:sldId id="358" r:id="rId24"/>
    <p:sldId id="271" r:id="rId25"/>
    <p:sldId id="291" r:id="rId26"/>
    <p:sldId id="292" r:id="rId27"/>
    <p:sldId id="348" r:id="rId28"/>
    <p:sldId id="347" r:id="rId29"/>
    <p:sldId id="331" r:id="rId30"/>
    <p:sldId id="310" r:id="rId31"/>
    <p:sldId id="333" r:id="rId32"/>
    <p:sldId id="315" r:id="rId3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66"/>
    <a:srgbClr val="008080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70537" autoAdjust="0"/>
  </p:normalViewPr>
  <p:slideViewPr>
    <p:cSldViewPr>
      <p:cViewPr varScale="1">
        <p:scale>
          <a:sx n="88" d="100"/>
          <a:sy n="88" d="100"/>
        </p:scale>
        <p:origin x="141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ru-RU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A4B9B20B-8A67-4040-8EC6-932F82800FF1}" type="datetimeFigureOut">
              <a:rPr lang="ru-RU"/>
              <a:pPr/>
              <a:t>12.10.2021</a:t>
            </a:fld>
            <a:endParaRPr lang="ru-RU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ru-RU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0D1CBA32-5F8A-41B4-9EF1-FE5202F515A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51438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AC43849-2294-4C44-991D-A1EFC62CAB2F}" type="datetimeFigureOut">
              <a:rPr lang="ru-RU"/>
              <a:pPr>
                <a:defRPr/>
              </a:pPr>
              <a:t>12.10.2021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AEE77294-A82D-47C0-912C-6834171A6B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97101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032659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818244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936225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4EB346-F636-4E7C-B7E0-58B10A1F6D4A}" type="datetimeFigureOut">
              <a:rPr lang="ru-RU"/>
              <a:pPr>
                <a:defRPr/>
              </a:pPr>
              <a:t>12.10.2021</a:t>
            </a:fld>
            <a:endParaRPr lang="ru-RU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E37B0F-C5E9-4AC1-92D7-C3191F3DD5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AFE9FE-2D16-4504-AB57-576AA393D1F3}" type="datetimeFigureOut">
              <a:rPr lang="ru-RU"/>
              <a:pPr>
                <a:defRPr/>
              </a:pPr>
              <a:t>12.10.2021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4E3751-72EB-4BAE-A396-F224FF7BCA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5E965-458E-47FD-A89E-BDD3DC254A18}" type="datetimeFigureOut">
              <a:rPr lang="ru-RU"/>
              <a:pPr>
                <a:defRPr/>
              </a:pPr>
              <a:t>12.10.2021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CE388B-D488-4C9A-9EF2-CAC320CFB7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1D6905-302D-459F-906D-21C1C4FAAD99}" type="datetimeFigureOut">
              <a:rPr lang="ru-RU"/>
              <a:pPr>
                <a:defRPr/>
              </a:pPr>
              <a:t>12.10.2021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E06C6-890B-459A-AADC-C84E4D1078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8BDF51-C432-4168-AAC0-0A2A47427764}" type="datetimeFigureOut">
              <a:rPr lang="ru-RU"/>
              <a:pPr>
                <a:defRPr/>
              </a:pPr>
              <a:t>12.10.2021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8349AC-19FF-4E17-A1B1-D90070B43F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230FE7-A4C8-49E9-8889-8BDEE2A9B4B6}" type="datetimeFigureOut">
              <a:rPr lang="ru-RU"/>
              <a:pPr>
                <a:defRPr/>
              </a:pPr>
              <a:t>12.10.2021</a:t>
            </a:fld>
            <a:endParaRPr lang="ru-RU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9131E-AE33-4B56-B6A3-3C4F07868C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204C80-F2D6-4979-AC16-57698F83B516}" type="datetimeFigureOut">
              <a:rPr lang="ru-RU"/>
              <a:pPr>
                <a:defRPr/>
              </a:pPr>
              <a:t>12.10.2021</a:t>
            </a:fld>
            <a:endParaRPr lang="ru-RU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98227D-16EB-442C-89BB-0B9707C729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D8D5E-E0F9-44A9-8072-87984944B7D8}" type="datetimeFigureOut">
              <a:rPr lang="ru-RU"/>
              <a:pPr>
                <a:defRPr/>
              </a:pPr>
              <a:t>12.10.2021</a:t>
            </a:fld>
            <a:endParaRPr lang="ru-RU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8EBB24-B9AA-4CCF-AA41-825AAC750C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F1A48-C877-4435-8E37-D8B766ACDF49}" type="datetimeFigureOut">
              <a:rPr lang="ru-RU"/>
              <a:pPr>
                <a:defRPr/>
              </a:pPr>
              <a:t>12.10.2021</a:t>
            </a:fld>
            <a:endParaRPr lang="ru-RU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880C4B-202B-440D-8A39-BC494D66A6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A6B0C-398F-4633-8FD7-8E636FBC5F5F}" type="datetimeFigureOut">
              <a:rPr lang="ru-RU"/>
              <a:pPr>
                <a:defRPr/>
              </a:pPr>
              <a:t>12.10.2021</a:t>
            </a:fld>
            <a:endParaRPr lang="ru-RU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935A1-C50F-49FF-8D2D-1C68537D35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0E3491-B26E-405A-84A5-FB5DE5578CBB}" type="datetimeFigureOut">
              <a:rPr lang="ru-RU"/>
              <a:pPr>
                <a:defRPr/>
              </a:pPr>
              <a:t>12.10.2021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3F0B18-1CDC-4DFE-A3D6-5C3576AF91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7A61CFA-45C3-46BA-911D-AB7A4873C582}" type="datetimeFigureOut">
              <a:rPr lang="ru-RU"/>
              <a:pPr>
                <a:defRPr/>
              </a:pPr>
              <a:t>12.10.2021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D029A6D-BF59-4D1E-A486-0DE578D492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24" r:id="rId2"/>
    <p:sldLayoutId id="2147483733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4" r:id="rId9"/>
    <p:sldLayoutId id="2147483730" r:id="rId10"/>
    <p:sldLayoutId id="2147483731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Times New Roman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Times New Roman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Times New Roman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Times New Roman" pitchFamily="18" charset="0"/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rgbClr val="A7EA52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fontAlgn="base">
        <a:spcBef>
          <a:spcPct val="20000"/>
        </a:spcBef>
        <a:spcAft>
          <a:spcPct val="0"/>
        </a:spcAft>
        <a:buClr>
          <a:srgbClr val="A7EA52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fontAlgn="base">
        <a:spcBef>
          <a:spcPct val="20000"/>
        </a:spcBef>
        <a:spcAft>
          <a:spcPct val="0"/>
        </a:spcAft>
        <a:buClr>
          <a:srgbClr val="5DCEAF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11" Type="http://schemas.openxmlformats.org/officeDocument/2006/relationships/image" Target="../media/image97.jpeg"/><Relationship Id="rId5" Type="http://schemas.openxmlformats.org/officeDocument/2006/relationships/image" Target="../media/image91.jpeg"/><Relationship Id="rId10" Type="http://schemas.openxmlformats.org/officeDocument/2006/relationships/image" Target="../media/image96.jpeg"/><Relationship Id="rId4" Type="http://schemas.openxmlformats.org/officeDocument/2006/relationships/image" Target="../media/image90.jpeg"/><Relationship Id="rId9" Type="http://schemas.openxmlformats.org/officeDocument/2006/relationships/image" Target="../media/image9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cdt2sar.schoolrm.ru/sveden/employees/28144/252160/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Подзаголовок 2"/>
          <p:cNvSpPr>
            <a:spLocks/>
          </p:cNvSpPr>
          <p:nvPr/>
        </p:nvSpPr>
        <p:spPr bwMode="auto">
          <a:xfrm>
            <a:off x="214282" y="928670"/>
            <a:ext cx="5249868" cy="3046428"/>
          </a:xfrm>
          <a:prstGeom prst="rect">
            <a:avLst/>
          </a:prstGeom>
          <a:noFill/>
          <a:ln>
            <a:noFill/>
          </a:ln>
          <a:extLst/>
        </p:spPr>
        <p:txBody>
          <a:bodyPr lIns="0" rIns="18288" anchor="ctr"/>
          <a:lstStyle/>
          <a:p>
            <a:pPr algn="ctr">
              <a:spcBef>
                <a:spcPct val="20000"/>
              </a:spcBef>
              <a:buClr>
                <a:srgbClr val="A7EA52"/>
              </a:buClr>
              <a:buSzPct val="95000"/>
              <a:buFont typeface="Wingdings 2" pitchFamily="18" charset="2"/>
              <a:buNone/>
            </a:pPr>
            <a:r>
              <a:rPr lang="ru-RU" sz="2500" b="1" i="1" dirty="0" err="1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r>
              <a:rPr lang="ru-RU" sz="2500" b="1" i="1" dirty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spcBef>
                <a:spcPct val="20000"/>
              </a:spcBef>
              <a:buClr>
                <a:srgbClr val="A7EA52"/>
              </a:buClr>
              <a:buSzPct val="95000"/>
              <a:buFont typeface="Wingdings 2" pitchFamily="18" charset="2"/>
              <a:buNone/>
            </a:pPr>
            <a:r>
              <a:rPr lang="ru-RU" sz="2500" b="1" i="1" dirty="0" smtClean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Тихоновой Галины Александровны, </a:t>
            </a:r>
            <a:endParaRPr lang="ru-RU" sz="2500" b="1" i="1" dirty="0">
              <a:solidFill>
                <a:srgbClr val="0C779D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20000"/>
              </a:spcBef>
              <a:buClr>
                <a:srgbClr val="A7EA52"/>
              </a:buClr>
              <a:buSzPct val="95000"/>
              <a:buFont typeface="Wingdings 2" pitchFamily="18" charset="2"/>
              <a:buNone/>
            </a:pPr>
            <a:r>
              <a:rPr lang="ru-RU" sz="2500" b="1" i="1" dirty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педагога дополнительного образования </a:t>
            </a:r>
            <a:r>
              <a:rPr lang="ru-RU" sz="2500" b="1" i="1" dirty="0" smtClean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МУДО </a:t>
            </a:r>
            <a:r>
              <a:rPr lang="ru-RU" sz="2500" b="1" i="1" dirty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«Центр детского творчества №2» </a:t>
            </a:r>
          </a:p>
          <a:p>
            <a:pPr algn="ctr">
              <a:spcBef>
                <a:spcPct val="20000"/>
              </a:spcBef>
              <a:buClr>
                <a:srgbClr val="A7EA52"/>
              </a:buClr>
              <a:buSzPct val="95000"/>
              <a:buFont typeface="Wingdings 2" pitchFamily="18" charset="2"/>
              <a:buNone/>
            </a:pPr>
            <a:r>
              <a:rPr lang="ru-RU" sz="2500" b="1" i="1" dirty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г. о. Саранск</a:t>
            </a:r>
          </a:p>
        </p:txBody>
      </p:sp>
      <p:sp>
        <p:nvSpPr>
          <p:cNvPr id="3076" name="TextBox 4"/>
          <p:cNvSpPr txBox="1">
            <a:spLocks noChangeArrowheads="1"/>
          </p:cNvSpPr>
          <p:nvPr/>
        </p:nvSpPr>
        <p:spPr bwMode="auto">
          <a:xfrm>
            <a:off x="142844" y="4134625"/>
            <a:ext cx="5653292" cy="230832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/>
          <a:p>
            <a:pPr algn="just"/>
            <a:r>
              <a:rPr lang="ru-RU" sz="1600" b="1" i="1" dirty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Дата рождения: </a:t>
            </a:r>
            <a:r>
              <a:rPr lang="ru-RU" sz="1600" b="1" i="1" dirty="0" smtClean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02.09. </a:t>
            </a:r>
            <a:r>
              <a:rPr lang="ru-RU" sz="1600" b="1" i="1" dirty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1983 г.</a:t>
            </a:r>
          </a:p>
          <a:p>
            <a:pPr algn="just"/>
            <a:r>
              <a:rPr lang="ru-RU" sz="1600" b="1" i="1" dirty="0" smtClean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</a:t>
            </a:r>
            <a:r>
              <a:rPr lang="ru-RU" sz="1600" b="1" i="1" dirty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b="1" i="1" dirty="0" smtClean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художественный руководитель вокально- хорового коллектива, преподаватель,  Казанский государственный</a:t>
            </a:r>
          </a:p>
          <a:p>
            <a:pPr algn="just"/>
            <a:r>
              <a:rPr lang="ru-RU" sz="1600" b="1" i="1" dirty="0" smtClean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Университет культуры и искусств, </a:t>
            </a:r>
            <a:r>
              <a:rPr lang="ru-RU" sz="1600" b="1" i="1" dirty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диплом </a:t>
            </a:r>
            <a:r>
              <a:rPr lang="ru-RU" sz="1600" b="1" i="1" dirty="0" smtClean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№2824503, </a:t>
            </a:r>
            <a:r>
              <a:rPr lang="ru-RU" sz="1600" b="1" i="1" dirty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дата выдачи </a:t>
            </a:r>
            <a:r>
              <a:rPr lang="ru-RU" sz="1600" b="1" i="1" dirty="0" smtClean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27 </a:t>
            </a:r>
            <a:r>
              <a:rPr lang="ru-RU" sz="1600" b="1" i="1" dirty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июня </a:t>
            </a:r>
            <a:r>
              <a:rPr lang="ru-RU" sz="1600" b="1" i="1" dirty="0" smtClean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2008 г.</a:t>
            </a:r>
            <a:endParaRPr lang="ru-RU" sz="1600" b="1" i="1" dirty="0">
              <a:solidFill>
                <a:srgbClr val="0C779D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b="1" i="1" dirty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работы: </a:t>
            </a:r>
            <a:r>
              <a:rPr lang="ru-RU" sz="1600" b="1" i="1" dirty="0" smtClean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15 лет</a:t>
            </a:r>
            <a:endParaRPr lang="ru-RU" sz="1600" b="1" i="1" dirty="0">
              <a:solidFill>
                <a:srgbClr val="0C779D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b="1" i="1" dirty="0" smtClean="0">
                <a:solidFill>
                  <a:srgbClr val="0C779D"/>
                </a:solidFill>
                <a:latin typeface="Times New Roman" pitchFamily="18" charset="0"/>
                <a:cs typeface="Times New Roman" pitchFamily="18" charset="0"/>
              </a:rPr>
              <a:t>В данной организации: 12 лет</a:t>
            </a:r>
          </a:p>
          <a:p>
            <a:pPr algn="just"/>
            <a:endParaRPr lang="ru-RU" sz="1600" b="1" i="1" dirty="0" smtClean="0">
              <a:solidFill>
                <a:srgbClr val="0C779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46088" y="195263"/>
            <a:ext cx="8229600" cy="719137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Министерство образования РМ</a:t>
            </a:r>
            <a:endParaRPr lang="ru-RU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052736"/>
            <a:ext cx="3197601" cy="42216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08" y="551146"/>
            <a:ext cx="2141984" cy="28375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239" y="362744"/>
            <a:ext cx="1800200" cy="28794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004" y="429507"/>
            <a:ext cx="1620113" cy="28089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270" y="433264"/>
            <a:ext cx="1607390" cy="263691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3" y="537548"/>
            <a:ext cx="1403648" cy="26622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7" y="567170"/>
            <a:ext cx="1648844" cy="283752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5" y="2863309"/>
            <a:ext cx="1771225" cy="343728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105" y="2728993"/>
            <a:ext cx="2301978" cy="354115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973" y="2698547"/>
            <a:ext cx="2075297" cy="360204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12579" y="3267196"/>
            <a:ext cx="3704269" cy="273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2510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3109" y="205043"/>
            <a:ext cx="3240361" cy="32075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47355" y="206388"/>
            <a:ext cx="3240361" cy="32048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59984" y="270767"/>
            <a:ext cx="3260601" cy="309634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40050" y="3068960"/>
            <a:ext cx="2747773" cy="33840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103" y="3123736"/>
            <a:ext cx="2927165" cy="33184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303" y="3201856"/>
            <a:ext cx="2344532" cy="33035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509" y="3201856"/>
            <a:ext cx="2177491" cy="330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0337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31640" y="404664"/>
            <a:ext cx="54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            4. Наличие публикаций</a:t>
            </a:r>
            <a:endParaRPr lang="ru-RU" sz="2400" b="1" i="1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504" y="1098037"/>
            <a:ext cx="4751888" cy="5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6074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3040" y="404664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5. Наличие авторских программ, методических пособий</a:t>
            </a:r>
            <a:endParaRPr lang="ru-RU" sz="2400" b="1" i="1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8909" y="944414"/>
            <a:ext cx="3712911" cy="55332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4" name="Picture 1" descr="CFC880FB"/>
          <p:cNvPicPr>
            <a:picLocks noChangeAspect="1" noChangeArrowheads="1"/>
          </p:cNvPicPr>
          <p:nvPr/>
        </p:nvPicPr>
        <p:blipFill>
          <a:blip r:embed="rId3" cstate="print">
            <a:lum bright="-20000" contrast="30000"/>
          </a:blip>
          <a:srcRect l="6360" t="1694" r="4593" b="5341"/>
          <a:stretch>
            <a:fillRect/>
          </a:stretch>
        </p:blipFill>
        <p:spPr bwMode="auto">
          <a:xfrm>
            <a:off x="4716016" y="908720"/>
            <a:ext cx="3875624" cy="55689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548680"/>
            <a:ext cx="88569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6. Выступления на научно-практических конференциях, </a:t>
            </a:r>
            <a:r>
              <a:rPr lang="ru-RU" b="1" i="1" dirty="0" err="1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педчтениях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, семинарах, секциях; проведение  мероприятий, открытых занятий и .т.п.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453349"/>
            <a:ext cx="4113401" cy="533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8555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476672"/>
            <a:ext cx="8311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7.Проведение мастер- классов, открытых мероприятий</a:t>
            </a:r>
            <a:endParaRPr lang="ru-RU" sz="2400" b="1" i="1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946654"/>
            <a:ext cx="5022742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9684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63688" y="620688"/>
            <a:ext cx="4182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8. Экспертная деятельность</a:t>
            </a:r>
            <a:endParaRPr lang="ru-RU" sz="2400" b="1" i="1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89858"/>
            <a:ext cx="4104456" cy="529052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089858"/>
            <a:ext cx="3888432" cy="556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4453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332657"/>
            <a:ext cx="75608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9. Общественно-педагогическая активность педагога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80728"/>
            <a:ext cx="4176464" cy="54633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12" y="980728"/>
            <a:ext cx="4195021" cy="5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2939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468313" y="333375"/>
            <a:ext cx="8229600" cy="358775"/>
          </a:xfrm>
          <a:prstGeom prst="rect">
            <a:avLst/>
          </a:prstGeom>
        </p:spPr>
        <p:txBody>
          <a:bodyPr>
            <a:normAutofit fontScale="8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04123" y="588565"/>
            <a:ext cx="2948981" cy="40213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410102"/>
            <a:ext cx="3613457" cy="3043234"/>
          </a:xfrm>
          <a:prstGeom prst="rect">
            <a:avLst/>
          </a:prstGeom>
        </p:spPr>
      </p:pic>
      <p:sp>
        <p:nvSpPr>
          <p:cNvPr id="7" name="Заголовок 3"/>
          <p:cNvSpPr txBox="1">
            <a:spLocks/>
          </p:cNvSpPr>
          <p:nvPr/>
        </p:nvSpPr>
        <p:spPr>
          <a:xfrm>
            <a:off x="467544" y="332656"/>
            <a:ext cx="8229600" cy="358775"/>
          </a:xfrm>
          <a:prstGeom prst="rect">
            <a:avLst/>
          </a:prstGeom>
        </p:spPr>
        <p:txBody>
          <a:bodyPr>
            <a:normAutofit fontScale="8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41" y="1268760"/>
            <a:ext cx="3256027" cy="48409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780928"/>
            <a:ext cx="3099408" cy="37170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5736" y="260648"/>
            <a:ext cx="5790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Участие во Всероссийской акции «Ночь музеев-2021»</a:t>
            </a:r>
            <a:endParaRPr lang="ru-RU" b="1" i="1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15871" y="-255631"/>
            <a:ext cx="3675856" cy="586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571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650" y="0"/>
            <a:ext cx="7653338" cy="47625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i="1" dirty="0" smtClean="0">
                <a:solidFill>
                  <a:srgbClr val="002060"/>
                </a:solidFill>
                <a:latin typeface="+mn-lt"/>
              </a:rPr>
              <a:t>                 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+mn-lt"/>
                <a:cs typeface="Times New Roman" pitchFamily="18" charset="0"/>
              </a:rPr>
              <a:t>Характеристика- представление</a:t>
            </a:r>
            <a:endParaRPr lang="ru-RU" sz="2400" b="1" i="1" dirty="0">
              <a:solidFill>
                <a:schemeClr val="accent2">
                  <a:lumMod val="50000"/>
                </a:schemeClr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92696"/>
            <a:ext cx="4066847" cy="56166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52736"/>
            <a:ext cx="4275881" cy="42484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2"/>
          <p:cNvSpPr txBox="1">
            <a:spLocks/>
          </p:cNvSpPr>
          <p:nvPr/>
        </p:nvSpPr>
        <p:spPr bwMode="auto">
          <a:xfrm>
            <a:off x="1000100" y="214290"/>
            <a:ext cx="7750199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Участие детей 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+mn-lt"/>
                <a:cs typeface="Times New Roman" pitchFamily="18" charset="0"/>
              </a:rPr>
              <a:t>на закрытии театрального сезона   «Театра актера и куклы «Крошка»</a:t>
            </a: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840" y="2132856"/>
            <a:ext cx="3120110" cy="45969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44" y="1124744"/>
            <a:ext cx="2885752" cy="43651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666" y="1268760"/>
            <a:ext cx="2925080" cy="50851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1800" y="260648"/>
            <a:ext cx="34741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10. Наставничество</a:t>
            </a:r>
            <a:endParaRPr lang="ru-RU" sz="2800" b="1" i="1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622" y="908720"/>
            <a:ext cx="4608512" cy="580526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1720" y="260648"/>
            <a:ext cx="56626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11. Позитивные  результаты  работы с детьми</a:t>
            </a:r>
            <a:endParaRPr lang="ru-RU" sz="2000" b="1" i="1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23" y="980728"/>
            <a:ext cx="3868522" cy="51125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980728"/>
            <a:ext cx="4038958" cy="511256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692696"/>
            <a:ext cx="4239499" cy="60212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19672" y="188640"/>
            <a:ext cx="7056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12. Участие педагога в профессиональных конкурсах</a:t>
            </a:r>
            <a:endParaRPr lang="ru-RU" sz="2000" b="1" i="1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40158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56064"/>
            <a:ext cx="3587264" cy="504550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03378"/>
            <a:ext cx="3672408" cy="49981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49115" y="810816"/>
            <a:ext cx="3710271" cy="4032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44572" y="-501437"/>
            <a:ext cx="3012335" cy="42484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75014" y="2588908"/>
            <a:ext cx="3168352" cy="42484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32656"/>
            <a:ext cx="2952328" cy="36724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491903" y="-379334"/>
            <a:ext cx="2968507" cy="43924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71340" y="3340705"/>
            <a:ext cx="3817143" cy="29936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924944"/>
            <a:ext cx="3168352" cy="38164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836712"/>
            <a:ext cx="4320360" cy="55026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43808" y="260648"/>
            <a:ext cx="309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13. Награды и поощрения</a:t>
            </a:r>
            <a:endParaRPr lang="ru-RU" sz="2000" b="1" i="1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810101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08720"/>
            <a:ext cx="4320480" cy="48743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052736"/>
            <a:ext cx="4464496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8617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052736"/>
            <a:ext cx="3456384" cy="52565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52736"/>
            <a:ext cx="4392488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774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9712" y="476672"/>
            <a:ext cx="5904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1. Реализация образовательных программ</a:t>
            </a:r>
            <a:endParaRPr lang="ru-RU" sz="2400" b="1" i="1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07904"/>
            <a:ext cx="4104457" cy="56500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790" y="1207904"/>
            <a:ext cx="4021697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2759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009" y="3914687"/>
            <a:ext cx="1690810" cy="28157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900" y="488281"/>
            <a:ext cx="2013045" cy="34448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945" y="362313"/>
            <a:ext cx="1598339" cy="35523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169" y="343946"/>
            <a:ext cx="1706312" cy="35707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82" y="3861048"/>
            <a:ext cx="1653796" cy="28083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64987" y="4455519"/>
            <a:ext cx="2736305" cy="17343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57158" y="4380247"/>
            <a:ext cx="2829815" cy="19784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86203" y="4258909"/>
            <a:ext cx="2792850" cy="218414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586" y="343946"/>
            <a:ext cx="1781257" cy="351710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0" y="509690"/>
            <a:ext cx="1956590" cy="33298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92696"/>
            <a:ext cx="2794181" cy="40248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814" y="548679"/>
            <a:ext cx="2520280" cy="41688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1" y="548680"/>
            <a:ext cx="2448272" cy="41798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7" y="3573016"/>
            <a:ext cx="2520280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3473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3574" y="1428736"/>
            <a:ext cx="7917745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2000" dirty="0" smtClean="0">
                <a:solidFill>
                  <a:srgbClr val="006666"/>
                </a:solidFill>
                <a:latin typeface="+mn-lt"/>
              </a:rPr>
              <a:t>Обобщение педагогического опыта и видео занятия представлены</a:t>
            </a:r>
          </a:p>
          <a:p>
            <a:pPr algn="just"/>
            <a:r>
              <a:rPr lang="ru-RU" sz="2000" dirty="0" smtClean="0">
                <a:solidFill>
                  <a:srgbClr val="006666"/>
                </a:solidFill>
                <a:latin typeface="+mn-lt"/>
              </a:rPr>
              <a:t>на официальном сайте МУДО «Центр детского творчества № 2» </a:t>
            </a:r>
          </a:p>
          <a:p>
            <a:pPr algn="just"/>
            <a:r>
              <a:rPr lang="ru-RU" sz="2000" dirty="0" smtClean="0">
                <a:solidFill>
                  <a:srgbClr val="006666"/>
                </a:solidFill>
                <a:latin typeface="+mn-lt"/>
              </a:rPr>
              <a:t>г.о.Саранск :</a:t>
            </a:r>
            <a:r>
              <a:rPr lang="en-US" sz="2000" dirty="0" smtClean="0">
                <a:solidFill>
                  <a:srgbClr val="006666"/>
                </a:solidFill>
                <a:latin typeface="+mn-lt"/>
              </a:rPr>
              <a:t> </a:t>
            </a:r>
            <a:r>
              <a:rPr lang="en-US" sz="2000" dirty="0" smtClean="0">
                <a:solidFill>
                  <a:srgbClr val="006666"/>
                </a:solidFill>
                <a:latin typeface="+mn-lt"/>
                <a:hlinkClick r:id="rId2"/>
              </a:rPr>
              <a:t>https://cdt2sar.schoolrm.ru/sveden/employees/28144/252160/</a:t>
            </a:r>
            <a:endParaRPr lang="ru-RU" sz="2000" dirty="0" smtClean="0">
              <a:solidFill>
                <a:srgbClr val="006666"/>
              </a:solidFill>
              <a:latin typeface="+mn-lt"/>
            </a:endParaRPr>
          </a:p>
          <a:p>
            <a:pPr algn="just"/>
            <a:endParaRPr lang="ru-RU" sz="2000" dirty="0" smtClean="0">
              <a:solidFill>
                <a:srgbClr val="006666"/>
              </a:solidFill>
              <a:latin typeface="+mn-lt"/>
            </a:endParaRPr>
          </a:p>
          <a:p>
            <a:pPr algn="just"/>
            <a:endParaRPr lang="ru-RU" sz="2000" b="1" dirty="0">
              <a:solidFill>
                <a:srgbClr val="006666"/>
              </a:solidFill>
              <a:latin typeface="+mn-lt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2571736" y="285728"/>
            <a:ext cx="36433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Дополнительная информация</a:t>
            </a:r>
            <a:endParaRPr kumimoji="0" lang="ru-RU" sz="2000" b="1" i="1" u="none" strike="noStrike" kern="120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260648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2. Результаты участия в </a:t>
            </a:r>
          </a:p>
          <a:p>
            <a:pPr algn="ctr"/>
            <a:r>
              <a:rPr lang="ru-RU" sz="24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инновационной (экспериментальной) деятельности</a:t>
            </a:r>
            <a:endParaRPr lang="ru-RU" sz="2400" b="1" i="1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556792"/>
            <a:ext cx="3960440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9278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214282" y="357166"/>
            <a:ext cx="8713788" cy="434973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3. Участие детей в конкурсах, акциях, фестивалях и т.п.</a:t>
            </a:r>
            <a:endParaRPr lang="ru-RU" sz="2000" b="1" i="1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574" y="908720"/>
            <a:ext cx="4464496" cy="56430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83004" y="1606005"/>
            <a:ext cx="5643043" cy="42484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980728"/>
            <a:ext cx="3960440" cy="54790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55776" y="260648"/>
            <a:ext cx="5311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Участие в муниципальных конкурсах</a:t>
            </a:r>
            <a:endParaRPr lang="ru-RU" sz="2400" b="1" i="1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99792" y="260648"/>
            <a:ext cx="52062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Участие во всероссийских конкурсах</a:t>
            </a:r>
            <a:endParaRPr lang="ru-RU" sz="2400" b="1" i="1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512" y="883768"/>
            <a:ext cx="1703053" cy="28127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81" y="3731599"/>
            <a:ext cx="2180213" cy="30023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23" y="791487"/>
            <a:ext cx="1830023" cy="28920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593" y="877249"/>
            <a:ext cx="1867305" cy="281925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008" y="3675044"/>
            <a:ext cx="2091081" cy="299190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676" y="798092"/>
            <a:ext cx="2043303" cy="29142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703" y="3781231"/>
            <a:ext cx="2157561" cy="298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623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93403" y="178227"/>
            <a:ext cx="6313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Участие детей в Международных конкурсах</a:t>
            </a:r>
            <a:endParaRPr lang="ru-RU" sz="2400" b="1" i="1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357" y="704190"/>
            <a:ext cx="2103883" cy="29745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575" y="3661251"/>
            <a:ext cx="2152354" cy="30689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3994" y="3535739"/>
            <a:ext cx="3020346" cy="32713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6" y="698647"/>
            <a:ext cx="1809915" cy="292818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064" y="688505"/>
            <a:ext cx="1833789" cy="295232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568" y="717815"/>
            <a:ext cx="1801087" cy="294732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271" y="721230"/>
            <a:ext cx="1862473" cy="303887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357" y="3865781"/>
            <a:ext cx="1661557" cy="288032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433" y="3841440"/>
            <a:ext cx="1762047" cy="301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2932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641" y="873323"/>
            <a:ext cx="2177126" cy="31205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478" y="731440"/>
            <a:ext cx="2348797" cy="32376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238" y="850513"/>
            <a:ext cx="2058783" cy="31406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08" y="838635"/>
            <a:ext cx="2063121" cy="31683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657" y="4083842"/>
            <a:ext cx="1964798" cy="281013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5" y="3879573"/>
            <a:ext cx="2224823" cy="291399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739" y="3985254"/>
            <a:ext cx="1911308" cy="280831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584" y="4038601"/>
            <a:ext cx="1761425" cy="273630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084" y="4033597"/>
            <a:ext cx="1862672" cy="274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99843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</a:themeOverride>
</file>

<file path=ppt/theme/themeOverride2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2413</TotalTime>
  <Words>238</Words>
  <Application>Microsoft Office PowerPoint</Application>
  <PresentationFormat>Экран (4:3)</PresentationFormat>
  <Paragraphs>34</Paragraphs>
  <Slides>32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7" baseType="lpstr">
      <vt:lpstr>Arial</vt:lpstr>
      <vt:lpstr>Calibri</vt:lpstr>
      <vt:lpstr>Times New Roman</vt:lpstr>
      <vt:lpstr>Wingdings 2</vt:lpstr>
      <vt:lpstr>Поток</vt:lpstr>
      <vt:lpstr>Министерство образования РМ</vt:lpstr>
      <vt:lpstr>                 Характеристика- представление</vt:lpstr>
      <vt:lpstr>Презентация PowerPoint</vt:lpstr>
      <vt:lpstr>Презентация PowerPoint</vt:lpstr>
      <vt:lpstr>3. Участие детей в конкурсах, акциях, фестивалях и т.п.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Krokoz™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</dc:title>
  <dc:creator>Ирина</dc:creator>
  <cp:lastModifiedBy>Admin</cp:lastModifiedBy>
  <cp:revision>246</cp:revision>
  <cp:lastPrinted>2021-09-13T23:16:52Z</cp:lastPrinted>
  <dcterms:created xsi:type="dcterms:W3CDTF">2013-11-25T10:55:46Z</dcterms:created>
  <dcterms:modified xsi:type="dcterms:W3CDTF">2021-10-12T00:26:48Z</dcterms:modified>
</cp:coreProperties>
</file>