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429132"/>
            <a:ext cx="7572396" cy="228601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rgbClr val="00B050"/>
                </a:solidFill>
              </a:rPr>
              <a:t>Выполнила: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воспитатель МДОУ «Детский сад №124 комбинированного вида»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Маркелова О.Н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43040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Ах, лето!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Летняя оздоровительная работа в ДОУ.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G:\лето2015\IMG_5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476492"/>
            <a:ext cx="4000496" cy="2666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6143668" cy="214314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В  дошкольном учреждении необходимо создание зоны природы или, другими словами, эколого-развивающей среды, создание которой является одним из условий экологического воспитания детей в ДОУ.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err="1" smtClean="0">
                <a:solidFill>
                  <a:srgbClr val="00B050"/>
                </a:solidFill>
              </a:rPr>
              <a:t>Эколого</a:t>
            </a:r>
            <a:r>
              <a:rPr lang="ru-RU" sz="1600" dirty="0" smtClean="0">
                <a:solidFill>
                  <a:srgbClr val="00B050"/>
                </a:solidFill>
              </a:rPr>
              <a:t> – развивающая среда – это развивающая предметная среда, которая может быть использована в познавательных и оздоровительных целях, для развития у детей навыков труда и общения с природой,  для экологического воспитания  дошкольников и пропаганды экологических знаний среди родителей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43" name="Picture 3" descr="G:\лето2015\IMG_5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5072098" cy="3381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905776" cy="292895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B050"/>
                </a:solidFill>
              </a:rPr>
              <a:t>Игры с воздухом: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нельзя не отметить массу положительных эмоций у детей, вызванных играми с воздухом(мыльные пузыри, различного вида вертушки). Все эти игры так же являются неотъемлемой частью оздоровительного процесса дошкольников, так как являются непосредственным развитием дыхательной системы у детей.</a:t>
            </a:r>
            <a:endParaRPr lang="ru-RU" sz="2000" u="sng" dirty="0">
              <a:solidFill>
                <a:srgbClr val="00B050"/>
              </a:solidFill>
            </a:endParaRPr>
          </a:p>
        </p:txBody>
      </p:sp>
      <p:pic>
        <p:nvPicPr>
          <p:cNvPr id="11269" name="Picture 5" descr="G:\лето2015\IMG_5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214842" cy="2809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G:\лето2015\IMG_5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00372"/>
            <a:ext cx="4429124" cy="2952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358082" cy="164306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B050"/>
                </a:solidFill>
              </a:rPr>
              <a:t>Солнечные, воздушные ванны - </a:t>
            </a:r>
            <a:r>
              <a:rPr lang="ru-RU" sz="2000" dirty="0" smtClean="0">
                <a:solidFill>
                  <a:srgbClr val="00B050"/>
                </a:solidFill>
              </a:rPr>
              <a:t>один из основных видов закаливающих  мероприятий, который так же способствует оздоровлению детского организма и вызывает массу положительных эмоций у ребёнка.</a:t>
            </a:r>
            <a:r>
              <a:rPr lang="ru-RU" sz="2000" u="sng" dirty="0" smtClean="0">
                <a:solidFill>
                  <a:srgbClr val="00B050"/>
                </a:solidFill>
              </a:rPr>
              <a:t/>
            </a:r>
            <a:br>
              <a:rPr lang="ru-RU" sz="2000" u="sng" dirty="0" smtClean="0">
                <a:solidFill>
                  <a:srgbClr val="00B050"/>
                </a:solidFill>
              </a:rPr>
            </a:br>
            <a:endParaRPr lang="ru-RU" sz="2000" u="sng" dirty="0">
              <a:solidFill>
                <a:srgbClr val="00B050"/>
              </a:solidFill>
            </a:endParaRPr>
          </a:p>
        </p:txBody>
      </p:sp>
      <p:pic>
        <p:nvPicPr>
          <p:cNvPr id="12290" name="Picture 2" descr="G:\лето2015\IMG_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5857916" cy="3905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6215106" cy="3143272"/>
          </a:xfrm>
        </p:spPr>
        <p:txBody>
          <a:bodyPr>
            <a:normAutofit fontScale="90000"/>
          </a:bodyPr>
          <a:lstStyle/>
          <a:p>
            <a:r>
              <a:rPr lang="ru-RU" sz="1800" u="sng" dirty="0" smtClean="0">
                <a:solidFill>
                  <a:srgbClr val="00B050"/>
                </a:solidFill>
              </a:rPr>
              <a:t>Дорожка здоровья </a:t>
            </a:r>
            <a:r>
              <a:rPr lang="ru-RU" sz="1800" dirty="0" smtClean="0">
                <a:solidFill>
                  <a:srgbClr val="00B050"/>
                </a:solidFill>
              </a:rPr>
              <a:t>в ДОУ предназначена для разнообразного воздействия на детские стопы. Как известно, на них 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Соответственно, оздоровительные массажи этой части тела оптимизируют процессы кровообращения и внутренний обмен веществ, также такое воздействие помогает улучшить иммунитет и активизировать защитные силы организма, оно снимает и усталость, возникшую после физических либо умственных нагрузок, и способствует восстановлению работоспособности.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u="sng" dirty="0"/>
          </a:p>
        </p:txBody>
      </p:sp>
      <p:pic>
        <p:nvPicPr>
          <p:cNvPr id="13315" name="Picture 3" descr="G:\лето2015\IMG_5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750495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G:\лето2015\IMG_5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607751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357826"/>
            <a:ext cx="6929486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</a:rPr>
              <a:t>Лето- благодатная пора. Поэтому очень важно организовывать жизнь дошкольников, так, чтобы каждый день приносил им что-то новое, был наполнен интересным содержанием. Чтобы воспоминания о лете, играх, летних прогулках долго радовали их. Учитывая результаты деятельности ДОУ и благодарности родителей, можно с уверенностью сказать, что данная работа востребована и имеет положительный отклик.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2400" i="1" dirty="0" smtClean="0">
                <a:solidFill>
                  <a:srgbClr val="00B050"/>
                </a:solidFill>
              </a:rPr>
              <a:t>Спасибо за внимание.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4339" name="Picture 3" descr="G:\лето2015\IMG_5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643182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643314"/>
            <a:ext cx="6805602" cy="2571768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00B050"/>
                </a:solidFill>
              </a:rPr>
              <a:t>Целью оздоровительной работы в летний оздоровительный период является:</a:t>
            </a:r>
            <a:r>
              <a:rPr lang="ru-RU" sz="2800" dirty="0" smtClean="0">
                <a:solidFill>
                  <a:srgbClr val="00B050"/>
                </a:solidFill>
              </a:rPr>
              <a:t> способствовать сохранению, укреплению здоровья детей с помощью комплекса оздоровительных мероприятий в летний период.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А так же объединение усилий педагогов и родителей по созданию условий, способствующих оздоровлению детского организма; эмоциональному, личностному, познавательному развитию ребёнка.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8001056" cy="4143404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Задачи: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-укрепление здоровья детей посредством здоровье сберегающих технологий;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-создание условий для игровой деятельности в группе и на прогулке;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-предупреждение детского травматизма через организацию разнообразных форм деятельности;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-формирование положительной мотивации у детей, педагогов, родителей к проведению физкультурно-оздоровительных, познавательных, творческих мероприятий в ДОУ;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-удовлетворение запросов родителей по организации детей в ДОУ на летний период.</a:t>
            </a:r>
            <a:endParaRPr lang="ru-RU" sz="24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231" y="0"/>
            <a:ext cx="9196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662858" cy="2214578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Принципы оздоровительной работы: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-систематическое использование физкультурно-оздоровительных, закаливающих технологий;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-учёт индивидуальных особенностей детей и запросов родителей;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-положительный эмоциональный настрой ребёнка;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-доступность используемых технологий.</a:t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8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7167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Комплекс мероприятий:</a:t>
            </a:r>
            <a:br>
              <a:rPr lang="ru-RU" sz="2400" u="sng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-режим дня;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-прогулки на воздухе;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сбалансированное питание;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-дневной сон;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-разнообразные виды деятельности.</a:t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181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Формы оздоровительных мероприятий: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-занятия по физическому развитию;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-утренняя гимнастика на воздухе;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-подвижные игры;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-игры с водой;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-игры с песком;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-игры с воздухом;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-дневной сон;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-бодрящая гимнастика после дневного сна;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-спортивные праздники и развлечения.</a:t>
            </a:r>
            <a:endParaRPr lang="ru-RU" sz="24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432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Закаливающие мероприятия:</a:t>
            </a:r>
            <a:br>
              <a:rPr lang="ru-RU" sz="2400" u="sng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-прогулки на свежем воздухе;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-хождение босиком;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-обширное умывание;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-солнечные, воздушные ванны;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-аэрация помещений.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u="sng" dirty="0" smtClean="0">
                <a:solidFill>
                  <a:srgbClr val="00B050"/>
                </a:solidFill>
              </a:rPr>
              <a:t>Профилактические мероприятия:</a:t>
            </a:r>
            <a:br>
              <a:rPr lang="ru-RU" sz="2400" u="sng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-витаминотерапия-сок, фрукты в питании детей ежедневно.</a:t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215238" cy="2428892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rgbClr val="00B050"/>
                </a:solidFill>
              </a:rPr>
              <a:t>Игры с песком на прогулке:</a:t>
            </a: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летнее время в жизни детей большое место занимают игры с песком. Они могут быть длительными и доставлять детям истинное удовольствие и наслаждение, а так же развивать фантазию детей. Необходимым условием является наличие игрушек для игр с песком(формочки, совки, ведёрки, лопатки, машинки и т.д.), которые могут понадобиться детям при сооружении построек.</a:t>
            </a:r>
            <a:endParaRPr lang="ru-RU" sz="1600" u="sng" dirty="0">
              <a:solidFill>
                <a:srgbClr val="00B050"/>
              </a:solidFill>
            </a:endParaRPr>
          </a:p>
        </p:txBody>
      </p:sp>
      <p:pic>
        <p:nvPicPr>
          <p:cNvPr id="8197" name="Picture 5" descr="G:\лето2015\IMG_5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4429124" cy="2952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G:\лето2015\IMG_5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21967" cy="2881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191396" cy="265347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B050"/>
                </a:solidFill>
              </a:rPr>
              <a:t>Игры с водой:</a:t>
            </a:r>
            <a:br>
              <a:rPr lang="ru-RU" sz="2000" u="sng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в процессе игр с водой с использованием игрушек или натуральных предметов у детей развиваются тактильные ощущения, а так же формируются представления об окружающем природном мире.</a:t>
            </a:r>
            <a:endParaRPr lang="ru-RU" sz="2000" u="sng" dirty="0">
              <a:solidFill>
                <a:srgbClr val="00B050"/>
              </a:solidFill>
            </a:endParaRPr>
          </a:p>
        </p:txBody>
      </p:sp>
      <p:pic>
        <p:nvPicPr>
          <p:cNvPr id="9220" name="Picture 4" descr="G:\лето2015\IMG_5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86058"/>
            <a:ext cx="5357818" cy="3429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BB9AD3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276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Ах, лето! Летняя оздоровительная работа в ДОУ.</vt:lpstr>
      <vt:lpstr>Целью оздоровительной работы в летний оздоровительный период является: способствовать сохранению, укреплению здоровья детей с помощью комплекса оздоровительных мероприятий в летний период. А так же объединение усилий педагогов и родителей по созданию условий, способствующих оздоровлению детского организма; эмоциональному, личностному, познавательному развитию ребёнка.    </vt:lpstr>
      <vt:lpstr>Задачи:  -укрепление здоровья детей посредством здоровье сберегающих технологий; -создание условий для игровой деятельности в группе и на прогулке; -предупреждение детского травматизма через организацию разнообразных форм деятельности; -формирование положительной мотивации у детей, педагогов, родителей к проведению физкультурно-оздоровительных, познавательных, творческих мероприятий в ДОУ; -удовлетворение запросов родителей по организации детей в ДОУ на летний период.</vt:lpstr>
      <vt:lpstr>Принципы оздоровительной работы: -систематическое использование физкультурно-оздоровительных, закаливающих технологий; -учёт индивидуальных особенностей детей и запросов родителей; -положительный эмоциональный настрой ребёнка; -доступность используемых технологий. </vt:lpstr>
      <vt:lpstr>Комплекс мероприятий: -режим дня; -прогулки на воздухе; сбалансированное питание; -дневной сон; -разнообразные виды деятельности. </vt:lpstr>
      <vt:lpstr>Формы оздоровительных мероприятий: -занятия по физическому развитию; -утренняя гимнастика на воздухе; -подвижные игры; -игры с водой; -игры с песком; -игры с воздухом; -дневной сон; -бодрящая гимнастика после дневного сна; -спортивные праздники и развлечения.</vt:lpstr>
      <vt:lpstr>Закаливающие мероприятия: -прогулки на свежем воздухе; -хождение босиком; -обширное умывание; -солнечные, воздушные ванны; -аэрация помещений.  Профилактические мероприятия: -витаминотерапия-сок, фрукты в питании детей ежедневно. </vt:lpstr>
      <vt:lpstr>Игры с песком на прогулке: в летнее время в жизни детей большое место занимают игры с песком. Они могут быть длительными и доставлять детям истинное удовольствие и наслаждение, а так же развивать фантазию детей. Необходимым условием является наличие игрушек для игр с песком(формочки, совки, ведёрки, лопатки, машинки и т.д.), которые могут понадобиться детям при сооружении построек.</vt:lpstr>
      <vt:lpstr>Игры с водой: в процессе игр с водой с использованием игрушек или натуральных предметов у детей развиваются тактильные ощущения, а так же формируются представления об окружающем природном мире.</vt:lpstr>
      <vt:lpstr>В  дошкольном учреждении необходимо создание зоны природы или, другими словами, эколого-развивающей среды, создание которой является одним из условий экологического воспитания детей в ДОУ. Эколого – развивающая среда – это развивающая предметная среда, которая может быть использована в познавательных и оздоровительных целях, для развития у детей навыков труда и общения с природой,  для экологического воспитания  дошкольников и пропаганды экологических знаний среди родителей </vt:lpstr>
      <vt:lpstr>Игры с воздухом: нельзя не отметить массу положительных эмоций у детей, вызванных играми с воздухом(мыльные пузыри, различного вида вертушки). Все эти игры так же являются неотъемлемой частью оздоровительного процесса дошкольников, так как являются непосредственным развитием дыхательной системы у детей.</vt:lpstr>
      <vt:lpstr>Солнечные, воздушные ванны - один из основных видов закаливающих  мероприятий, который так же способствует оздоровлению детского организма и вызывает массу положительных эмоций у ребёнка. </vt:lpstr>
      <vt:lpstr>Дорожка здоровья в ДОУ предназначена для разнообразного воздействия на детские стопы. Как известно, на них 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Соответственно, оздоровительные массажи этой части тела оптимизируют процессы кровообращения и внутренний обмен веществ, также такое воздействие помогает улучшить иммунитет и активизировать защитные силы организма, оно снимает и усталость, возникшую после физических либо умственных нагрузок, и способствует восстановлению работоспособности.  </vt:lpstr>
      <vt:lpstr>Лето- благодатная пора. Поэтому очень важно организовывать жизнь дошкольников, так, чтобы каждый день приносил им что-то новое, был наполнен интересным содержанием. Чтобы воспоминания о лете, играх, летних прогулках долго радовали их. Учитывая результаты деятельности ДОУ и благодарности родителей, можно с уверенностью сказать, что данная работа востребована и имеет положительный отклик.                Спасибо за внимание.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лето! Летняя оздоровительная работа в ДОУ.</dc:title>
  <dc:creator>Пользователь</dc:creator>
  <cp:lastModifiedBy>Пользователь</cp:lastModifiedBy>
  <cp:revision>21</cp:revision>
  <dcterms:created xsi:type="dcterms:W3CDTF">2015-08-29T07:04:37Z</dcterms:created>
  <dcterms:modified xsi:type="dcterms:W3CDTF">2016-07-04T06:53:09Z</dcterms:modified>
</cp:coreProperties>
</file>