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65" r:id="rId12"/>
    <p:sldId id="275" r:id="rId13"/>
    <p:sldId id="274" r:id="rId14"/>
    <p:sldId id="273" r:id="rId15"/>
  </p:sldIdLst>
  <p:sldSz cx="9144000" cy="6858000" type="screen4x3"/>
  <p:notesSz cx="7105650" cy="102393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A58-2853-413E-BFCC-655FD7B4DEE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15F-E16E-4538-97D1-D77F0F20A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A58-2853-413E-BFCC-655FD7B4DEE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15F-E16E-4538-97D1-D77F0F20A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A58-2853-413E-BFCC-655FD7B4DEE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15F-E16E-4538-97D1-D77F0F20A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A58-2853-413E-BFCC-655FD7B4DEE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15F-E16E-4538-97D1-D77F0F20A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A58-2853-413E-BFCC-655FD7B4DEE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15F-E16E-4538-97D1-D77F0F20A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A58-2853-413E-BFCC-655FD7B4DEE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15F-E16E-4538-97D1-D77F0F20A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A58-2853-413E-BFCC-655FD7B4DEE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15F-E16E-4538-97D1-D77F0F20A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A58-2853-413E-BFCC-655FD7B4DEE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15F-E16E-4538-97D1-D77F0F20A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A58-2853-413E-BFCC-655FD7B4DEE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15F-E16E-4538-97D1-D77F0F20A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A58-2853-413E-BFCC-655FD7B4DEE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15F-E16E-4538-97D1-D77F0F20A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A58-2853-413E-BFCC-655FD7B4DEE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15F-E16E-4538-97D1-D77F0F20A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FDA58-2853-413E-BFCC-655FD7B4DEE0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3515F-E16E-4538-97D1-D77F0F20AD9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ds05.infourok.ru/uploads/ex/06da/00069689-dbffad2e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47664" y="980728"/>
            <a:ext cx="6665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дошкольное учреждение « Детский сад №20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омбинированного вида»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2708920"/>
            <a:ext cx="69460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 В СРЕДНЕЙ ГРУППЕ №5</a:t>
            </a:r>
          </a:p>
          <a:p>
            <a:r>
              <a:rPr lang="ru-RU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 ЗА ЗДОРОВЬЕМ В ДЕТСКИЙ САД»</a:t>
            </a:r>
            <a:endParaRPr lang="ru-RU" sz="2800" b="1" i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5085184"/>
            <a:ext cx="4176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 подготовила воспитатель: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Кудашкина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Л. 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ds05.infourok.ru/uploads/ex/06da/00069689-dbffad2e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75656" y="260648"/>
            <a:ext cx="748883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 Беседы: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Общение: «Чтоб здоровым быть всегда, нужно заниматься!», «Витамины я люблю - быть здоровым я хочу», «Виды спорта», «О чистоте рук», «О чистом воздухе»,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«Части тела человека», «Микробы и вирусы», «О зубах», «О зубной щётке и о зубной пасте», «О таблетках и витаминах», «Беседа о полезных продуктах», «Витамины и здоровый организм», «Режим дня», «Здоровье и болезнь», «Спорт – это сила и здоровье», «Зачем и как нужно закаляться».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Утренняя гимнастика: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Комплекс утренней гимнастики «Здоровью скажем «Да».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Динамические паузы: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«Хватит спать», «Что бы сильным стать и ловким», «Цветок», «Дни недели».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Гимнастика после сна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Дыхательная гимнастика: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«Чудо нос», «Вырасти большой», «Цветы», «Лягушонок».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Гимнастика для глаз: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«Носик», «Глазки».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Пальчиковая гимнастика: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Умывалочка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», «Компот», «Апельсин», «Цветок», «Моем руки чисто –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чисто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Сюжетно ролевые игры: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«Семья», «Продуктовый магазин», «Детский сад», «Больница», «Аптека».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Подвижные игры: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Ловишки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», «С бережка на бережок», «Зайцы», «Птички и кошка», «Самолеты», «Лиса в курятнике», «Жмурки», «Кролики», «Селезень и утка», «Через ручеёк», «У медведя во бору», «Мышеловка». «Дружные пары», «Кто лучше прыгнет?», «Перебежки», «Кто дальше?», «Попади в цель», «Горелки», «Веселые старты», и др.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Игры-эстафеты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«Собери мусор» (для мальчиков) «Помой посуду» (для девочек). 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Коллективные игры и упражнения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«Мы растем сильными и смелыми».                       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ds05.infourok.ru/uploads/ex/06da/00069689-dbffad2e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67744" y="1196752"/>
            <a:ext cx="59046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Беседы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Общение: «Чтоб здоровым быть всегда, нужно заниматься!», «Витамины я люблю - быть здоровым я хочу», «Виды спорта», «О чистоте рук», «О чистом воздухе»,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«Части тела человека», «Микробы и вирусы», «О зубах», «О зубной щётке и о зубной пасте», «О таблетках и витаминах», «Беседа о полезных продуктах», «Витамины и здоровый организм», «Режим дня», «Здоровье и болезнь», «Спорт – это сила и здоровье», «Зачем и как нужно закаляться».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ds05.infourok.ru/uploads/ex/06da/00069689-dbffad2e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75656" y="260648"/>
            <a:ext cx="748883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 Беседы: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Общение: «Чтоб здоровым быть всегда, нужно заниматься!», «Витамины я люблю - быть здоровым я хочу», «Виды спорта», «О чистоте рук», «О чистом воздухе»,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«Части тела человека», «Микробы и вирусы», «О зубах», «О зубной щётке и о зубной пасте», «О таблетках и витаминах», «Беседа о полезных продуктах», «Витамины и здоровый организм», «Режим дня», «Здоровье и болезнь», «Спорт – это сила и здоровье», «Зачем и как нужно закаляться».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Утренняя гимнастика: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Комплекс утренней гимнастики «Здоровью скажем «Да».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Динамические паузы: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«Хватит спать», «Что бы сильным стать и ловким», «Цветок», «Дни недели».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Гимнастика после сна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Дыхательная гимнастика: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«Чудо нос», «Вырасти большой», «Цветы», «Лягушонок».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Гимнастика для глаз: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«Носик», «Глазки».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Пальчиковая гимнастика: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Умывалочка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», «Компот», «Апельсин», «Цветок», «Моем руки чисто –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чисто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Сюжетно ролевые игры: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«Семья», «Продуктовый магазин», «Детский сад», «Больница», «Аптека».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Подвижные игры: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Ловишки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», «С бережка на бережок», «Зайцы», «Птички и кошка», «Самолеты», «Лиса в курятнике», «Жмурки», «Кролики», «Селезень и утка», «Через ручеёк», «У медведя во бору», «Мышеловка». «Дружные пары», «Кто лучше прыгнет?», «Перебежки», «Кто дальше?», «Попади в цель», «Горелки», «Веселые старты», и др.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Игры-эстафеты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«Собери мусор» (для мальчиков) «Помой посуду» (для девочек). 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Коллективные игры и упражнения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«Мы растем сильными и смелыми».                       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ds05.infourok.ru/uploads/ex/06da/00069689-dbffad2e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19672" y="404664"/>
            <a:ext cx="727280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Игры: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– ситуация «Что полезно для здоровья».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Игры имитации: «Санитарная лесенка», «Очень дружный мы народ».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Пантомимы: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«Сон», «Испуг», «Печаль», «Радость»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Дидактические игры: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«Полезно-вредно», «Вершки-корешки», «Угадай на вкус», «Скажи по - другому», «Съедобное – несъедобное» «Чудесный мешочек», «Чистота – залог здоровья», «Что лишнее?», «Угадай по описанию», «Назови что можно делать», «Закончи предложение», «Волшебный мешочек», «Угадай на вкус».  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с мячом «Назови правильно» (о продуктах питания и витаминах в них).        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Просмотр презентаций: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«Здоровый образ жизни», «Здоровое питание», «Фрукты овощи», «Поварёнок» (что мы едим), «Анатомия – части тела», «Анатомия - органы тела».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Просмотр мультфильмов: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«Что такое хорошо и что такое плохо»,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Смешарики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», «Витамин роста», «Можно  и нельзя»,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Спортландия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», «Доктор Айболит»,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Мойдодыр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Федорино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горе», «Айболит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Бармалей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ds05.infourok.ru/uploads/ex/06da/00069689-dbffad2e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75656" y="260648"/>
            <a:ext cx="748883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 Беседы: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Общение: «Чтоб здоровым быть всегда, нужно заниматься!», «Витамины я люблю - быть здоровым я хочу», «Виды спорта», «О чистоте рук», «О чистом воздухе»,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«Части тела человека», «Микробы и вирусы», «О зубах», «О зубной щётке и о зубной пасте», «О таблетках и витаминах», «Беседа о полезных продуктах», «Витамины и здоровый организм», «Режим дня», «Здоровье и болезнь», «Спорт – это сила и здоровье», «Зачем и как нужно закаляться».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Утренняя гимнастика: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Комплекс утренней гимнастики «Здоровью скажем «Да».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Динамические паузы: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«Хватит спать», «Что бы сильным стать и ловким», «Цветок», «Дни недели».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Гимнастика после сна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Дыхательная гимнастика: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«Чудо нос», «Вырасти большой», «Цветы», «Лягушонок».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Гимнастика для глаз: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«Носик», «Глазки».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Пальчиковая гимнастика: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Умывалочка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», «Компот», «Апельсин», «Цветок», «Моем руки чисто –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чисто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Сюжетно ролевые игры: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«Семья», «Продуктовый магазин», «Детский сад», «Больница», «Аптека».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Подвижные игры: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Ловишки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», «С бережка на бережок», «Зайцы», «Птички и кошка», «Самолеты», «Лиса в курятнике», «Жмурки», «Кролики», «Селезень и утка», «Через ручеёк», «У медведя во бору», «Мышеловка». «Дружные пары», «Кто лучше прыгнет?», «Перебежки», «Кто дальше?», «Попади в цель», «Горелки», «Веселые старты», и др.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Игры-эстафеты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«Собери мусор» (для мальчиков) «Помой посуду» (для девочек). 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Коллективные игры и упражнения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«Мы растем сильными и смелыми».                       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ds05.infourok.ru/uploads/ex/06da/00069689-dbffad2e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51720" y="692696"/>
            <a:ext cx="60486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Решение поставленных задач с родителями: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Консультации: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«Виды закаливания», 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Физоборудование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своими руками», «Жизнь без вредных привычек», «Как укрепить здоровье ребенка в условиях семьи», «Здоровый образ жизни семьи».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Папка передвижка «Роль семьи и детского сада в формировании здоровья детей».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Родительское собрание «Укрепление и сохранение здоровья детей»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Выставка рисунков: «Быть здоровым – здорово!» 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Памятка: «Как организовать питание в семье».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Индивидуальные беседы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о физических умениях и навыках каждого ребенка, о значимости совместной двигательной деятельности с детьми и т. д., обсуждение конкретных проблем, случаев.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ds05.infourok.ru/uploads/ex/06da/00069689-dbffad2e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75656" y="260648"/>
            <a:ext cx="748883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 Беседы: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Общение: «Чтоб здоровым быть всегда, нужно заниматься!», «Витамины я люблю - быть здоровым я хочу», «Виды спорта», «О чистоте рук», «О чистом воздухе»,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«Части тела человека», «Микробы и вирусы», «О зубах», «О зубной щётке и о зубной пасте», «О таблетках и витаминах», «Беседа о полезных продуктах», «Витамины и здоровый организм», «Режим дня», «Здоровье и болезнь», «Спорт – это сила и здоровье», «Зачем и как нужно закаляться».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Утренняя гимнастика: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Комплекс утренней гимнастики «Здоровью скажем «Да».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Динамические паузы: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«Хватит спать», «Что бы сильным стать и ловким», «Цветок», «Дни недели».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Гимнастика после сна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Дыхательная гимнастика: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«Чудо нос», «Вырасти большой», «Цветы», «Лягушонок».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Гимнастика для глаз: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«Носик», «Глазки».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Пальчиковая гимнастика: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Умывалочка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», «Компот», «Апельсин», «Цветок», «Моем руки чисто –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чисто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Сюжетно ролевые игры: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«Семья», «Продуктовый магазин», «Детский сад», «Больница», «Аптека».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Подвижные игры: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Ловишки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», «С бережка на бережок», «Зайцы», «Птички и кошка», «Самолеты», «Лиса в курятнике», «Жмурки», «Кролики», «Селезень и утка», «Через ручеёк», «У медведя во бору», «Мышеловка». «Дружные пары», «Кто лучше прыгнет?», «Перебежки», «Кто дальше?», «Попади в цель», «Горелки», «Веселые старты», и др.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Игры-эстафеты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«Собери мусор» (для мальчиков) «Помой посуду» (для девочек). 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Коллективные игры и упражнения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«Мы растем сильными и смелыми».                       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ds05.infourok.ru/uploads/ex/06da/00069689-dbffad2e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43808" y="1484784"/>
            <a:ext cx="4680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3-этап заключительный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1. Обработка результатов по реализации проекта.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2. Коллаж «Полезные и вредные продукты».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Фотоотчёт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 проекту.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ds05.infourok.ru/uploads/ex/06da/00069689-dbffad2e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75656" y="260648"/>
            <a:ext cx="748883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 Беседы: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Общение: «Чтоб здоровым быть всегда, нужно заниматься!», «Витамины я люблю - быть здоровым я хочу», «Виды спорта», «О чистоте рук», «О чистом воздухе»,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«Части тела человека», «Микробы и вирусы», «О зубах», «О зубной щётке и о зубной пасте», «О таблетках и витаминах», «Беседа о полезных продуктах», «Витамины и здоровый организм», «Режим дня», «Здоровье и болезнь», «Спорт – это сила и здоровье», «Зачем и как нужно закаляться».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Утренняя гимнастика: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Комплекс утренней гимнастики «Здоровью скажем «Да».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Динамические паузы: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«Хватит спать», «Что бы сильным стать и ловким», «Цветок», «Дни недели».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Гимнастика после сна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Дыхательная гимнастика: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«Чудо нос», «Вырасти большой», «Цветы», «Лягушонок».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Гимнастика для глаз: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«Носик», «Глазки».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Пальчиковая гимнастика: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Умывалочка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», «Компот», «Апельсин», «Цветок», «Моем руки чисто –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чисто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Сюжетно ролевые игры: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«Семья», «Продуктовый магазин», «Детский сад», «Больница», «Аптека».</a:t>
            </a: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Подвижные игры: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Ловишки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», «С бережка на бережок», «Зайцы», «Птички и кошка», «Самолеты», «Лиса в курятнике», «Жмурки», «Кролики», «Селезень и утка», «Через ручеёк», «У медведя во бору», «Мышеловка». «Дружные пары», «Кто лучше прыгнет?», «Перебежки», «Кто дальше?», «Попади в цель», «Горелки», «Веселые старты», и др.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Игры-эстафеты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«Собери мусор» (для мальчиков) «Помой посуду» (для девочек). 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Коллективные игры и упражнения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«Мы растем сильными и смелыми».                       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ds05.infourok.ru/uploads/ex/06da/00069689-dbffad2e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55776" y="1196752"/>
            <a:ext cx="57606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Результат проекта: 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Проект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«За здоровьем в детский сад»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разрешит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проблему,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реализует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поставленные задачи.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детей будут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сформированы элементарные представления о здоровом образе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жизни. Дети познакомятся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 лекарственными растеньями и их свойствами. Родители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осознают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необходимость и значимость здорового образа жизни. Дети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будут принимать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участие в спортивном развлечении «Путешествие в страну здоровья», подвижных играх, беседах, чтении литературных произведений. В ходе занятий и бесед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познакомятся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 разными видами спорта, историей их жизни.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ds05.infourok.ru/uploads/ex/06da/00069689-dbffad2e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67744" y="1556792"/>
            <a:ext cx="7454231" cy="4573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проекта: 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практико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–ориентированный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Вид проекта: групповой.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Продолжительность проекта: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краткосрочный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Возрастная группа: средняя группа.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Форма организации с детьми: совместная деятельность с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детьми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самостоятельная деятельность.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Участники проекта: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средней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группы,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родители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воспитатель группы.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ds05.infourok.ru/uploads/ex/06da/00069689-dbffad2e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548680"/>
            <a:ext cx="763284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Актуальность проекта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Привычка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 здоровому образу жизни – это главная, основная, жизненно важная привычка, она аккумулирует в себе результат использования имеющихся средств физического воспитания детей дошкольного возраста, в целях решения оздоровительных, образовательных и воспитательных задач. Поэтому дошкольные учреждения и семья призваны в дошкольном детстве, заложить основы здорового образа жизни, используя различные формы работы. Именно в семье и детском саду на ранней стадии развития ребенку должны помочь, как можно раньше понять непреходящую ценность здоровья, осознать цель его жизни, побудить малыша самостоятельно и активно формировать, сохранять и приумножать свое здоровье. Забота о своём здоровье позволяет жить полноценной во всех отношениях жизнью.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Здоровье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– это не только отсутствие болезней или физических дефектов. Это состояние полного душевного и социального благополучия. Уровень здоровья в значительной степени зависит от того образа жизни, который ведёт человек, поэтому главной задачей является обучение детей принципам здорового образа жизни, создавать условия для сохранения и укрепления их здоровья.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настоящее время одной из приоритетных задач, стоящих перед педагогами, является сохранение здоровья детей в процессе воспитания и обучения.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ds05.infourok.ru/uploads/ex/06da/00069689-dbffad2e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987824" y="1844824"/>
            <a:ext cx="51125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Проблемный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вопрос: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Как сохранить свое здоровье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Цель проекта: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Формирование у детей основы здорового образа жизни, добиться осознанного выполнения правил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 ответственного отношения к своему здоровью и к здоровью окружающих.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ds05.infourok.ru/uploads/ex/06da/00069689-dbffad2e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11760" y="1052736"/>
            <a:ext cx="61206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Задачи проекта: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Дать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представления об основах безопасности жизнедеятельности; о здоровье человека и способах укрепления; о гигиене здоровья.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Формировать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положительное отношение к здоровому образу жизни у детей дошкольного возраста, потребность в положительных привычках.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Расширять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знания и навыки по гигиенической культуре, о здоровых и вредных продуктах питания, о влиянии закаливания на здоровье человека.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Заинтересовать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родителей в укреплении здорового образа жизни в семье. Сплочение детей и родителей, родителей и педагогов в процессе активного сотрудничества в ходе реализации проекта.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Воспитать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желание у детей заботиться о своём здоровье</a:t>
            </a:r>
            <a:r>
              <a:rPr lang="ru-RU" b="1" dirty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ds05.infourok.ru/uploads/ex/06da/00069689-dbffad2e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771800" y="980728"/>
            <a:ext cx="57606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Предполагаемые результаты: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Получение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детьми знаний о ЗОЖ.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Укрепление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здоровья, снижение уровня заболеваемости у детей, посещающих детский сад.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осознанной потребности в ведении здорового образа жизни.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Возросший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интерес родителей к вопросам воспитания здорового ребенка. Сплочение детей и родителей, родителей и педагогов в процессе активного сотрудничества в ходе реализации проекта.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Улучшение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среды, обеспечивающей комфортное пребывание ребенка в детском саду.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ds05.infourok.ru/uploads/ex/06da/00069689-dbffad2e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59832" y="1340768"/>
            <a:ext cx="48965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реализации проекта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1. Непосредственная образовательная деятельность.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2. Чтение художественной литературы.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3. Беседы с детьми о здоровом образе жизни.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4. Наблюдения.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5. Игровая деятельность (дидактические игры, сюжетные, самостоятельные).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6. Развлечения, досуги.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7. Продуктивная деятельность.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8. Исследовательская деятельность.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9.Работа с родителями.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ds05.infourok.ru/uploads/ex/06da/00069689-dbffad2e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71800" y="1412776"/>
            <a:ext cx="53285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Этапы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реализации проекта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1 этап –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подготовительный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1.Разработка и накопление методических материалов.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2.Создание необходимых условий для реализации проекта.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3.Создание развивающей среды.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4.Подбор необходимой художественной литературы по теме проекта.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5.Разработка мероприятий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ds05.infourok.ru/uploads/ex/06da/00069689-dbffad2e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59632" y="404664"/>
            <a:ext cx="770485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2 этап – основной (практический):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НОД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Художественное творчество: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Рисование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«Виды спорта»</a:t>
            </a:r>
          </a:p>
          <a:p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Лепка: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 «Фрукты и овощи»</a:t>
            </a:r>
          </a:p>
          <a:p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Аппликация: 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«Цветик –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семицветик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», Коллаж «Полезные и вредные продукты».</a:t>
            </a:r>
          </a:p>
          <a:p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ОБЖ: 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«Микробы и вирусы», «Будь внимателен», «Полезные и вредные продукты».</a:t>
            </a:r>
          </a:p>
          <a:p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Музыка: 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Релаксационная музыка. Прослушивание песен о здоровье  и спорте.</a:t>
            </a:r>
          </a:p>
          <a:p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Чтение художественной литературы: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К.Чуковский «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Мойдодыр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», «Айболит», «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Федорино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горе», «Королева зубная щётка», «Перевязка»» Г.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Ладонщиков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, «Мыло» Я Акима, «Ночь уходит» В.Берестов, «Девочка чумазая»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А.Барто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», «Про девочку, которая плохо кушала» С. Михалков. «Что такое хорошо и что такое плохо» В.Маяковский. «5 дел перед сном», «Как Миша и Маша учились мыть руки»,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валеологических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сказок «О мыльной пене и расчёске», и др.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Л.Зильберга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«Питание», «В стране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Болючке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» и др.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Стихотворения о зарядке Г.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Граубина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, Е. Ильина, Л.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Мезинова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, С.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Пркофьевой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, Г. Сапгира;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Голявкина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 «Про Вовкину тренировку»,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Афонькина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 «Как стать сильным?» и «Зачем делать зарядку?»</a:t>
            </a:r>
          </a:p>
          <a:p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Развитие речи: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Чтение пословиц и скороговорок о здоровье.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Загадки о спорте, овощах, фруктах и здоровье.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Загадки о здоровье, предметах личной гигиены, о частях тела.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Рассматривание плакат «Скелет человека».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Рассматривание иллюстрация в книге «Изучаем своё тело».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Рассматривание иллюстраций, фотографий о здоровье.                                     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Рассматривание иллюстраций, альбомов «Летние и зимние виды спорта», о спортивном инвентаре, о режиме дня. </a:t>
            </a:r>
          </a:p>
          <a:p>
            <a:r>
              <a:rPr lang="ru-RU" dirty="0"/>
              <a:t>                                      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1003</Words>
  <Application>Microsoft Office PowerPoint</Application>
  <PresentationFormat>Экран (4:3)</PresentationFormat>
  <Paragraphs>198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Домашний</dc:creator>
  <cp:lastModifiedBy>Домашний</cp:lastModifiedBy>
  <cp:revision>12</cp:revision>
  <dcterms:created xsi:type="dcterms:W3CDTF">2019-12-19T13:41:19Z</dcterms:created>
  <dcterms:modified xsi:type="dcterms:W3CDTF">2019-12-19T15:42:21Z</dcterms:modified>
</cp:coreProperties>
</file>