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6" r:id="rId2"/>
    <p:sldId id="272" r:id="rId3"/>
    <p:sldId id="257" r:id="rId4"/>
    <p:sldId id="273" r:id="rId5"/>
    <p:sldId id="258" r:id="rId6"/>
    <p:sldId id="259" r:id="rId7"/>
    <p:sldId id="284" r:id="rId8"/>
    <p:sldId id="260" r:id="rId9"/>
    <p:sldId id="280" r:id="rId10"/>
    <p:sldId id="261" r:id="rId11"/>
    <p:sldId id="286" r:id="rId12"/>
    <p:sldId id="262" r:id="rId13"/>
    <p:sldId id="274" r:id="rId14"/>
    <p:sldId id="263" r:id="rId15"/>
    <p:sldId id="264" r:id="rId16"/>
    <p:sldId id="265" r:id="rId17"/>
    <p:sldId id="281" r:id="rId18"/>
    <p:sldId id="266" r:id="rId19"/>
    <p:sldId id="267" r:id="rId20"/>
    <p:sldId id="268" r:id="rId21"/>
    <p:sldId id="282" r:id="rId22"/>
    <p:sldId id="269" r:id="rId23"/>
    <p:sldId id="270" r:id="rId24"/>
    <p:sldId id="283" r:id="rId25"/>
    <p:sldId id="271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8C2D7-66AA-4476-8777-C8A6BE7B500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85074-EC36-4233-A826-767BDB000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46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5074-EC36-4233-A826-767BDB00025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5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48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6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63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1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9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1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28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42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1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0040/385750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78608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Шиндиной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Натальи Владимировны,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культуре 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№101» г.о.Саранск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571876"/>
            <a:ext cx="5000660" cy="2066924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рождения: 07.06.1979г.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-средне-специальное,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Городищенское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училище., учитель начальных классов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 : ГБУ ДПО «МРИО»,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образование, 2016г, воспитатель</a:t>
            </a:r>
            <a:r>
              <a:rPr lang="ru-RU" sz="1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15 лет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данной должности: 1,5 года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квалификационной категории, </a:t>
            </a:r>
          </a:p>
          <a:p>
            <a:pPr algn="l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11.11.2015.</a:t>
            </a:r>
            <a:endParaRPr lang="ru-RU" sz="1400" dirty="0">
              <a:solidFill>
                <a:srgbClr val="0070C0"/>
              </a:solidFill>
            </a:endParaRPr>
          </a:p>
          <a:p>
            <a:pPr algn="l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выглядит как человек, внутренний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8C6C099-CF19-408E-A9D0-64E23158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44029"/>
            <a:ext cx="2517830" cy="315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97067"/>
            <a:ext cx="547260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5.Наличие публикаций</a:t>
            </a:r>
          </a:p>
        </p:txBody>
      </p:sp>
      <p:pic>
        <p:nvPicPr>
          <p:cNvPr id="10" name="Объект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5132F59-913C-4CA4-9C28-986614293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20514"/>
            <a:ext cx="3832563" cy="574884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29" y="955300"/>
            <a:ext cx="4114800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09" y="260648"/>
            <a:ext cx="4105399" cy="615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6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18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6.Наличие авторских программ, методических пособий, методических рекомендаций</a:t>
            </a:r>
          </a:p>
        </p:txBody>
      </p:sp>
      <p:pic>
        <p:nvPicPr>
          <p:cNvPr id="5122" name="Picture 2" descr="C:\Users\user\Downloads\1 002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81445"/>
            <a:ext cx="40324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046E4AB-12D6-4F17-ACFF-8C9A8EE45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3960441" cy="6264696"/>
          </a:xfr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7B4E6F9-FE09-4815-A87E-53D0A3EFA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32656"/>
            <a:ext cx="3960440" cy="626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7257"/>
            <a:ext cx="8856984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 Выступления на заседаниях методических советов, научно - практических конференциях, педагогических чтениях, семинарах, секциях, форумах, радиопередачах (очно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235D42B-C862-42B2-97AC-2CCA83FCC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98440"/>
            <a:ext cx="3816424" cy="53298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Проведение мастер – классов, открытых занятий, мероприятий (очно) 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7DD9B91-560A-4D43-9B08-F36D2EA57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4032448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414" y="70625"/>
            <a:ext cx="8472518" cy="15112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9.Общественно -  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8" name="Объект 7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BD9C551-A134-49D4-969A-DA6C11A16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5" y="1412777"/>
            <a:ext cx="3798397" cy="5301764"/>
          </a:xfrm>
        </p:spPr>
      </p:pic>
      <p:pic>
        <p:nvPicPr>
          <p:cNvPr id="6146" name="Picture 2" descr="C:\Users\user\Downloads\1 004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28" y="1412778"/>
            <a:ext cx="3798397" cy="53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687B84B-353B-4EA9-BD4E-530AE23B0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6672"/>
            <a:ext cx="4320480" cy="6264696"/>
          </a:xfrm>
        </p:spPr>
      </p:pic>
    </p:spTree>
    <p:extLst>
      <p:ext uri="{BB962C8B-B14F-4D97-AF65-F5344CB8AC3E}">
        <p14:creationId xmlns:p14="http://schemas.microsoft.com/office/powerpoint/2010/main" val="28693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662473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10.Экспертная деятельность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776864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11.Наставничество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738" y="836712"/>
            <a:ext cx="8516749" cy="113813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Представление педагогического опыта работы по теме   «Развитие физических качеств дошкольников в рамках внедрения Всероссийского комплекса ГТО» 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098" name="Picture 2" descr="C:\Users\user\Pictures\шиндина скри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9" y="2924945"/>
            <a:ext cx="8516749" cy="384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4917" y="2140375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https://ds101sar.schoolrm.ru/sveden/employees/10040/385750/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150" y="875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12.Результаты участия в инновационной (экспериментальной ) деятельности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8AFABAC-4CF5-4350-B5D2-B59EFA3AC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3744416" cy="56457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2947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0" y="332656"/>
            <a:ext cx="402947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5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13.Степень осуществления просветительской функции</a:t>
            </a:r>
          </a:p>
        </p:txBody>
      </p:sp>
      <p:pic>
        <p:nvPicPr>
          <p:cNvPr id="6" name="Объект 5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7D790DF-2695-45E9-8783-BECAD8A9F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24" y="1046444"/>
            <a:ext cx="3923524" cy="5677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545" y="12682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14.Участие педагога в профессиональных конкурсах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53D0393-FE82-46A3-A783-0641BA332B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052982"/>
              </p:ext>
            </p:extLst>
          </p:nvPr>
        </p:nvGraphicFramePr>
        <p:xfrm>
          <a:off x="539552" y="1196752"/>
          <a:ext cx="3871666" cy="5534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Acrobat Document" r:id="rId3" imgW="5666966" imgH="8019796" progId="AcroExch.Document.DC">
                  <p:embed/>
                </p:oleObj>
              </mc:Choice>
              <mc:Fallback>
                <p:oleObj name="Acrobat Document" r:id="rId3" imgW="5666966" imgH="80197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196752"/>
                        <a:ext cx="3871666" cy="5534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E3F9477-CC9B-4776-A67F-FCB3BF4560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1196752"/>
            <a:ext cx="3782569" cy="5534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17646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57C401-DA61-41F2-B307-570F935E1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17646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88561"/>
            <a:ext cx="8229600" cy="107154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15.Награды и поощрения</a:t>
            </a:r>
          </a:p>
        </p:txBody>
      </p:sp>
      <p:pic>
        <p:nvPicPr>
          <p:cNvPr id="8" name="Объект 7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61C5AE8-AE98-4E2F-B774-38EEC111C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92696"/>
            <a:ext cx="3986059" cy="5904656"/>
          </a:xfr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2448357-4A7A-47FB-B441-04802A707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06" y="692696"/>
            <a:ext cx="4095882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AED51A-D6AF-43D8-939D-E304F555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020" y="2564904"/>
            <a:ext cx="78867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67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1.Формы организации физкультурных занятий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71E2E2D-DF3A-40A4-8672-981C76F7B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4176464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2881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2.Результаты анализа текущей документации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B5BB666-1051-4615-A2DA-09D921B4D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176464" cy="59046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3.Эффективность организации и проведения мероприятий оздоровительного характера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E36C101-4C13-4358-A2D1-CDA0259A1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37429"/>
            <a:ext cx="4176464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4.Результаты участия  воспитанников в конкурсах, выставках, турнирах, соревнованиях, акциях</a:t>
            </a:r>
          </a:p>
        </p:txBody>
      </p:sp>
      <p:pic>
        <p:nvPicPr>
          <p:cNvPr id="10" name="Объект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74085A8-6815-454E-B27E-8809A2CC0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44824"/>
            <a:ext cx="4320481" cy="3528392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088E13-FEA5-460E-B2E7-E67246D90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76" y="980728"/>
            <a:ext cx="4125144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3A44FA-FCC0-453A-914F-F57D22C6F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72816"/>
            <a:ext cx="4392488" cy="3600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FB7426-A4C7-4BFD-8152-A3D8EAD74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61" y="296652"/>
            <a:ext cx="415445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912B51FA-2A6C-470B-8BD3-B31B96C9D0C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420058"/>
              </p:ext>
            </p:extLst>
          </p:nvPr>
        </p:nvGraphicFramePr>
        <p:xfrm>
          <a:off x="467544" y="404664"/>
          <a:ext cx="3816421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Acrobat Document" r:id="rId3" imgW="5666966" imgH="8019796" progId="AcroExch.Document.DC">
                  <p:embed/>
                </p:oleObj>
              </mc:Choice>
              <mc:Fallback>
                <p:oleObj name="Acrobat Document" r:id="rId3" imgW="5666966" imgH="80197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404664"/>
                        <a:ext cx="3816421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FD483807-EEF4-4F31-B17A-957925AEE9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382890"/>
              </p:ext>
            </p:extLst>
          </p:nvPr>
        </p:nvGraphicFramePr>
        <p:xfrm>
          <a:off x="4860034" y="404664"/>
          <a:ext cx="3816421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Acrobat Document" r:id="rId5" imgW="5666966" imgH="8019796" progId="AcroExch.Document.DC">
                  <p:embed/>
                </p:oleObj>
              </mc:Choice>
              <mc:Fallback>
                <p:oleObj name="Acrobat Document" r:id="rId5" imgW="5666966" imgH="80197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4" y="404664"/>
                        <a:ext cx="3816421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2CCE22C-4A27-474C-92E9-29A6422D8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8660"/>
            <a:ext cx="3744417" cy="6120680"/>
          </a:xfrm>
        </p:spPr>
      </p:pic>
      <p:pic>
        <p:nvPicPr>
          <p:cNvPr id="10" name="Рисунок 9" descr="Изображение выглядит как держит, дисплей, люди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9931C96-1027-4CA6-BB1C-DFE45EC1E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88843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5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555</Template>
  <TotalTime>1093</TotalTime>
  <Words>207</Words>
  <Application>Microsoft Office PowerPoint</Application>
  <PresentationFormat>Экран (4:3)</PresentationFormat>
  <Paragraphs>36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555</vt:lpstr>
      <vt:lpstr>Acrobat Document</vt:lpstr>
      <vt:lpstr>Министерство образования Республики Мордовия  ПОРТФОЛИО Шиндиной Натальи Владимировны, инструктора по физической культуре  муниципального дошкольного образовательного учреждения  «Детский сад №101» г.о.Саранск  </vt:lpstr>
      <vt:lpstr>Представление педагогического опыта работы по теме   «Развитие физических качеств дошкольников в рамках внедрения Всероссийского комплекса ГТО»   </vt:lpstr>
      <vt:lpstr>1.Формы организации физкультурных занятий</vt:lpstr>
      <vt:lpstr>2.Результаты анализа текущей документации</vt:lpstr>
      <vt:lpstr>3.Эффективность организации и проведения мероприятий оздоровительного характера</vt:lpstr>
      <vt:lpstr>4.Результаты участия  воспитанников в конкурсах, выставках, турнирах, соревнованиях, акциях</vt:lpstr>
      <vt:lpstr>Презентация PowerPoint</vt:lpstr>
      <vt:lpstr>Презентация PowerPoint</vt:lpstr>
      <vt:lpstr>Презентация PowerPoint</vt:lpstr>
      <vt:lpstr>5.Наличие публикаций</vt:lpstr>
      <vt:lpstr>Презентация PowerPoint</vt:lpstr>
      <vt:lpstr>6.Наличие авторских программ, методических пособий, методических рекомендаций</vt:lpstr>
      <vt:lpstr>Презентация PowerPoint</vt:lpstr>
      <vt:lpstr>7. Выступления на заседаниях методических советов, научно - практических конференциях, педагогических чтениях, семинарах, секциях, форумах, радиопередачах (очно)</vt:lpstr>
      <vt:lpstr>8. Проведение мастер – классов, открытых занятий, мероприятий (очно) </vt:lpstr>
      <vt:lpstr>9.Общественно -  педагогическая активность педагога: участие в комиссиях, педагогических сообществах, в жюри конкурсов</vt:lpstr>
      <vt:lpstr>Презентация PowerPoint</vt:lpstr>
      <vt:lpstr>10.Экспертная деятельность нет</vt:lpstr>
      <vt:lpstr>11.Наставничество нет</vt:lpstr>
      <vt:lpstr>12.Результаты участия в инновационной (экспериментальной ) деятельности</vt:lpstr>
      <vt:lpstr>Презентация PowerPoint</vt:lpstr>
      <vt:lpstr>13.Степень осуществления просветительской функции</vt:lpstr>
      <vt:lpstr>14.Участие педагога в профессиональных конкурсах</vt:lpstr>
      <vt:lpstr>Презентация PowerPoint</vt:lpstr>
      <vt:lpstr>15.Награды и поощрения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Нелли</dc:creator>
  <cp:lastModifiedBy>user</cp:lastModifiedBy>
  <cp:revision>73</cp:revision>
  <dcterms:created xsi:type="dcterms:W3CDTF">2019-10-02T05:29:27Z</dcterms:created>
  <dcterms:modified xsi:type="dcterms:W3CDTF">2020-09-07T12:39:35Z</dcterms:modified>
</cp:coreProperties>
</file>