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74" r:id="rId5"/>
    <p:sldId id="300" r:id="rId6"/>
    <p:sldId id="262" r:id="rId7"/>
    <p:sldId id="277" r:id="rId8"/>
    <p:sldId id="278" r:id="rId9"/>
    <p:sldId id="279" r:id="rId10"/>
    <p:sldId id="302" r:id="rId11"/>
    <p:sldId id="305" r:id="rId12"/>
    <p:sldId id="306" r:id="rId13"/>
    <p:sldId id="307" r:id="rId14"/>
    <p:sldId id="308" r:id="rId15"/>
    <p:sldId id="263" r:id="rId16"/>
    <p:sldId id="280" r:id="rId17"/>
    <p:sldId id="281" r:id="rId18"/>
    <p:sldId id="282" r:id="rId19"/>
    <p:sldId id="283" r:id="rId20"/>
    <p:sldId id="284" r:id="rId21"/>
    <p:sldId id="265" r:id="rId22"/>
    <p:sldId id="286" r:id="rId23"/>
    <p:sldId id="287" r:id="rId24"/>
    <p:sldId id="288" r:id="rId25"/>
    <p:sldId id="266" r:id="rId26"/>
    <p:sldId id="294" r:id="rId27"/>
    <p:sldId id="268" r:id="rId28"/>
    <p:sldId id="269" r:id="rId29"/>
    <p:sldId id="270" r:id="rId30"/>
    <p:sldId id="296" r:id="rId31"/>
    <p:sldId id="297" r:id="rId32"/>
    <p:sldId id="272" r:id="rId33"/>
    <p:sldId id="292" r:id="rId34"/>
    <p:sldId id="303" r:id="rId35"/>
    <p:sldId id="273" r:id="rId36"/>
    <p:sldId id="289" r:id="rId37"/>
    <p:sldId id="30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8" autoAdjust="0"/>
  </p:normalViewPr>
  <p:slideViewPr>
    <p:cSldViewPr>
      <p:cViewPr>
        <p:scale>
          <a:sx n="60" d="100"/>
          <a:sy n="60" d="100"/>
        </p:scale>
        <p:origin x="-1656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preview/1781821920592769966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Скачко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Владимировны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2708920"/>
            <a:ext cx="4860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26.09.1974г.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университет им. Н.П.Огарева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 smtClean="0">
                <a:latin typeface="Times New Roman" pitchFamily="18" charset="0"/>
              </a:rPr>
              <a:t> «Филолог. Преподаватель русского языка и литературы.»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</a:t>
            </a:r>
            <a:r>
              <a:rPr lang="ru-RU" altLang="ru-RU" sz="1400" dirty="0" smtClean="0">
                <a:latin typeface="Times New Roman" pitchFamily="18" charset="0"/>
              </a:rPr>
              <a:t>АВ</a:t>
            </a:r>
            <a:r>
              <a:rPr lang="en-US" altLang="ru-RU" sz="1400" dirty="0" smtClean="0">
                <a:latin typeface="Times New Roman" pitchFamily="18" charset="0"/>
              </a:rPr>
              <a:t>C</a:t>
            </a:r>
            <a:r>
              <a:rPr lang="ru-RU" altLang="ru-RU" sz="1400" dirty="0" smtClean="0">
                <a:latin typeface="Times New Roman" pitchFamily="18" charset="0"/>
              </a:rPr>
              <a:t>№ 0665495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дата выдачи:  </a:t>
            </a:r>
            <a:r>
              <a:rPr lang="ru-RU" altLang="ru-RU" sz="1400" dirty="0" smtClean="0">
                <a:latin typeface="Times New Roman" pitchFamily="18" charset="0"/>
              </a:rPr>
              <a:t>23.06.1997г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 smtClean="0">
                <a:latin typeface="Times New Roman" pitchFamily="18" charset="0"/>
              </a:rPr>
              <a:t>ФГБОУ ВПО «Мордовский государственный педагогический институт имени М. Е. </a:t>
            </a:r>
            <a:r>
              <a:rPr lang="ru-RU" altLang="ru-RU" sz="1400" dirty="0" err="1" smtClean="0">
                <a:latin typeface="Times New Roman" pitchFamily="18" charset="0"/>
              </a:rPr>
              <a:t>Евсевьева</a:t>
            </a:r>
            <a:r>
              <a:rPr lang="ru-RU" altLang="ru-RU" sz="1400" dirty="0" smtClean="0">
                <a:latin typeface="Times New Roman" pitchFamily="18" charset="0"/>
              </a:rPr>
              <a:t>»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altLang="ru-RU" sz="1400" b="1" dirty="0" smtClean="0">
                <a:solidFill>
                  <a:srgbClr val="B80047"/>
                </a:solidFill>
                <a:latin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</a:rPr>
              <a:t>№132401789510,   дата выдачи 31.10.2014г.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26 лет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30 лет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№ 1055 от21.12.2017г.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25601" name="Picture 1" descr="C:\Users\1\Downloads\image-2022-10-09 15_45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918575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39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:\Users\1\Downloads\10199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032448" cy="6525344"/>
          </a:xfrm>
          <a:prstGeom prst="rect">
            <a:avLst/>
          </a:prstGeom>
          <a:noFill/>
        </p:spPr>
      </p:pic>
      <p:pic>
        <p:nvPicPr>
          <p:cNvPr id="1027" name="Picture 3" descr="C:\Users\1\Downloads\10199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4419019" cy="6525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1" name="Picture 3" descr="F:\скачко аттестация 2022\сканер\публикации\1472187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6799"/>
            <a:ext cx="8712968" cy="6464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F:\скачко аттестация 2022\сканер\публикации\1472188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6799"/>
            <a:ext cx="8712968" cy="6464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G:\скачко аттестация 2022\сканер\публикации\вестник\img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211960" cy="6858000"/>
          </a:xfrm>
          <a:prstGeom prst="rect">
            <a:avLst/>
          </a:prstGeom>
          <a:noFill/>
        </p:spPr>
      </p:pic>
      <p:pic>
        <p:nvPicPr>
          <p:cNvPr id="1027" name="Picture 3" descr="G:\скачко аттестация 2022\сканер\публикации\вестник\img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0"/>
            <a:ext cx="44999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G:\скачко аттестация 2022\сканер\публикации\вестник\img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</p:spPr>
      </p:pic>
      <p:pic>
        <p:nvPicPr>
          <p:cNvPr id="2051" name="Picture 3" descr="G:\скачко аттестация 2022\сканер\публикации\вестник\img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Результаты  участия воспитанников в конкурсах, выставках, турнирах, соревнованиях, акциях, фестивалях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1\Pictures\img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764704"/>
            <a:ext cx="4226952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18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2289" name="Picture 1" descr="F:\скачко аттестация 2022\сканер\награды детей\IMG_2022101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471" y="260648"/>
            <a:ext cx="4989058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6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1265" name="Picture 1" descr="F:\скачко аттестация 2022\сканер\награды детей\диплом Буза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6167"/>
            <a:ext cx="8568952" cy="6465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27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10241" name="Picture 1" descr="F:\скачко аттестация 2022\сканер\награды детей\IMG_20221014_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567" y="0"/>
            <a:ext cx="4633944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12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9217" name="Picture 1" descr="F:\скачко аттестация 2022\сканер\награды детей\IMG_20221014_000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3" y="0"/>
            <a:ext cx="4798785" cy="6596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200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458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 инновационного педагогического опыта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604448" cy="4176464"/>
          </a:xfrm>
        </p:spPr>
        <p:txBody>
          <a:bodyPr>
            <a:normAutofit fontScale="85000" lnSpcReduction="10000"/>
          </a:bodyPr>
          <a:lstStyle/>
          <a:p>
            <a:pPr marL="82296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</a:t>
            </a:r>
            <a:r>
              <a:rPr lang="ru-RU" dirty="0" smtClean="0">
                <a:solidFill>
                  <a:srgbClr val="7030A0"/>
                </a:solidFill>
              </a:rPr>
              <a:t>Экологическое воспитание детей с ЗПР по методике Марии </a:t>
            </a:r>
            <a:r>
              <a:rPr lang="ru-RU" dirty="0" err="1" smtClean="0">
                <a:solidFill>
                  <a:srgbClr val="7030A0"/>
                </a:solidFill>
              </a:rPr>
              <a:t>Монтессори</a:t>
            </a:r>
            <a:r>
              <a:rPr lang="ru-RU" dirty="0" smtClean="0">
                <a:solidFill>
                  <a:srgbClr val="7030A0"/>
                </a:solidFill>
              </a:rPr>
              <a:t>» (космическое воспитание)</a:t>
            </a:r>
          </a:p>
          <a:p>
            <a:pPr marL="82296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https://nsportal.ru/user/463887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 marL="82296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  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ru-RU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Приложение к педагогическому опыту</a:t>
            </a:r>
          </a:p>
          <a:p>
            <a:pPr marL="82296" indent="0" algn="ctr">
              <a:buNone/>
            </a:pPr>
            <a:r>
              <a:rPr lang="ru-RU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видео – занятие «Прогулка в лес»</a:t>
            </a:r>
          </a:p>
          <a:p>
            <a:pPr marL="82296" indent="0" algn="ctr">
              <a:buNone/>
            </a:pPr>
            <a:r>
              <a:rPr lang="ru-RU" u="sng" dirty="0" smtClean="0"/>
              <a:t>  </a:t>
            </a:r>
          </a:p>
          <a:p>
            <a:pPr marL="82296" indent="0" algn="ctr">
              <a:buNone/>
            </a:pPr>
            <a:r>
              <a:rPr lang="ru-RU" u="sng" dirty="0" smtClean="0"/>
              <a:t>   </a:t>
            </a:r>
            <a:r>
              <a:rPr lang="en-US" u="sng" dirty="0" smtClean="0">
                <a:hlinkClick r:id="rId3"/>
              </a:rPr>
              <a:t>https://yandex.ru/video/preview/17818219205927699669</a:t>
            </a:r>
            <a:endParaRPr lang="ru-RU" u="sng" dirty="0" smtClean="0"/>
          </a:p>
          <a:p>
            <a:pPr marL="82296" indent="0" algn="ctr">
              <a:buNone/>
            </a:pPr>
            <a:endParaRPr lang="ru-RU" dirty="0" smtClean="0"/>
          </a:p>
          <a:p>
            <a:pPr marL="82296" indent="0" algn="ctr">
              <a:buNone/>
            </a:pPr>
            <a:endParaRPr lang="ru-RU" dirty="0" smtClean="0"/>
          </a:p>
          <a:p>
            <a:pPr marL="82296" indent="0" algn="ctr">
              <a:buNone/>
            </a:pPr>
            <a:endParaRPr lang="ru-RU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7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4098" name="Picture 2" descr="C:\Users\1\Pictures\img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5247" y="188640"/>
            <a:ext cx="4853505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884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1\Pictures\img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92696"/>
            <a:ext cx="4586992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36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6146" name="Picture 2" descr="C:\Users\1\Pictures\img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04664"/>
            <a:ext cx="4586992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229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596336" y="5373216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7" name="Picture 1" descr="C:\Users\1\Downloads\Измен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4787"/>
            <a:ext cx="7920880" cy="6104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370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099" name="Picture 27" descr="F:\скачко аттестация 2022\сканер\выступления\IMG_2022101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71448"/>
            <a:ext cx="4536504" cy="6416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05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7170" name="Picture 2" descr="C:\Users\1\Pictures\img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48680"/>
            <a:ext cx="4514984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34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72" y="0"/>
            <a:ext cx="9144000" cy="6890916"/>
          </a:xfrm>
          <a:prstGeom prst="rect">
            <a:avLst/>
          </a:prstGeom>
        </p:spPr>
      </p:pic>
      <p:pic>
        <p:nvPicPr>
          <p:cNvPr id="8194" name="Picture 2" descr="C:\Users\1\Pictures\img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3744416" cy="6264696"/>
          </a:xfrm>
          <a:prstGeom prst="rect">
            <a:avLst/>
          </a:prstGeom>
          <a:noFill/>
        </p:spPr>
      </p:pic>
      <p:pic>
        <p:nvPicPr>
          <p:cNvPr id="1028" name="Picture 4" descr="C:\Users\1\Pictures\img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4032447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6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3" name="Picture 3" descr="F:\скачко аттестация 2022\сканер\общественная деятельность\IMG_2022101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320480" cy="3240360"/>
          </a:xfrm>
          <a:prstGeom prst="rect">
            <a:avLst/>
          </a:prstGeom>
          <a:noFill/>
        </p:spPr>
      </p:pic>
      <p:pic>
        <p:nvPicPr>
          <p:cNvPr id="1027" name="Picture 3" descr="F:\скачко аттестация 2022\сканер\общественная деятельность\IMG_20221017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335" y="1700808"/>
            <a:ext cx="4482718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44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результаты работы с воспитанниками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F:\скачко аттестация 2022\сканер\позитивная\IMG_2022101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816423" cy="5976664"/>
          </a:xfrm>
          <a:prstGeom prst="rect">
            <a:avLst/>
          </a:prstGeom>
          <a:noFill/>
        </p:spPr>
      </p:pic>
      <p:pic>
        <p:nvPicPr>
          <p:cNvPr id="9218" name="Picture 2" descr="C:\Users\1\Pictures\img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92696"/>
            <a:ext cx="4349449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39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 воспитанников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3010" name="Picture 2" descr="F:\скачко аттестация 2022\сканер\качество\img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620688"/>
            <a:ext cx="4176463" cy="5976664"/>
          </a:xfrm>
          <a:prstGeom prst="rect">
            <a:avLst/>
          </a:prstGeom>
          <a:noFill/>
        </p:spPr>
      </p:pic>
      <p:pic>
        <p:nvPicPr>
          <p:cNvPr id="10242" name="Picture 2" descr="C:\Users\1\Pictures\img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4277441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64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Участие в инновационной (экспериментальной) деятельности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Pictures\im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4370968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92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44034" name="Picture 2" descr="F:\скачко аттестация 2022\сканер\качество\img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5247" y="0"/>
            <a:ext cx="4853505" cy="645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659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" y="-171400"/>
            <a:ext cx="9327763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1\Pictures\img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20688"/>
            <a:ext cx="4659000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22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12290" name="Picture 2" descr="C:\Users\1\Pictures\img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620688"/>
            <a:ext cx="4442976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25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pic>
        <p:nvPicPr>
          <p:cNvPr id="47106" name="Picture 2" descr="F:\скачко аттестация 2022\сканер\прф.конкурсы\IMG_2022101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5" y="0"/>
            <a:ext cx="4891403" cy="6668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27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pic>
        <p:nvPicPr>
          <p:cNvPr id="48130" name="Picture 2" descr="F:\скачко аттестация 2022\сканер\прф.конкурсы\IMG_20221014_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960440" cy="6381328"/>
          </a:xfrm>
          <a:prstGeom prst="rect">
            <a:avLst/>
          </a:prstGeom>
          <a:noFill/>
        </p:spPr>
      </p:pic>
      <p:pic>
        <p:nvPicPr>
          <p:cNvPr id="48131" name="Picture 3" descr="F:\скачко аттестация 2022\сканер\прф.конкурсы\IMG_20221014_000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248472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27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1\Pictures\img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692696"/>
            <a:ext cx="3888432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85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0178" name="Picture 2" descr="F:\скачко аттестация 2022\сканер\награды\img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3330"/>
            <a:ext cx="7848872" cy="6471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88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1202" name="Picture 2" descr="F:\скачко аттестация 2022\сканер\награды\img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411720" cy="6669360"/>
          </a:xfrm>
          <a:prstGeom prst="rect">
            <a:avLst/>
          </a:prstGeom>
          <a:noFill/>
        </p:spPr>
      </p:pic>
      <p:pic>
        <p:nvPicPr>
          <p:cNvPr id="51203" name="Picture 3" descr="F:\скачко аттестация 2022\сканер\награды\img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277441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88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1505" name="Picture 1" descr="F:\ПРИКАЗЫ АТТЕСТАЦИ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4312"/>
            <a:ext cx="4464496" cy="6643688"/>
          </a:xfrm>
          <a:prstGeom prst="rect">
            <a:avLst/>
          </a:prstGeom>
          <a:noFill/>
        </p:spPr>
      </p:pic>
      <p:pic>
        <p:nvPicPr>
          <p:cNvPr id="21506" name="Picture 2" descr="F:\ПРИКАЗЫ АТТЕСТАЦИ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121150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8914" name="Picture 2" descr="F:\ПРИКАЗ АТТЕСТ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909" y="260648"/>
            <a:ext cx="4467956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Интернет-публикации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Pictures\img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48680"/>
            <a:ext cx="4421457" cy="602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24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 descr="F:\скачко аттестация 2022\сканер\публикации\svidetelstvo-5677771-1732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30" y="404664"/>
            <a:ext cx="4869140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31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9" name="Picture 1" descr="F:\скачко аттестация 2022\сканер\публикации\педагог 13 журнал\IMG_2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3600400" cy="5760640"/>
          </a:xfrm>
          <a:prstGeom prst="rect">
            <a:avLst/>
          </a:prstGeom>
          <a:noFill/>
        </p:spPr>
      </p:pic>
      <p:pic>
        <p:nvPicPr>
          <p:cNvPr id="17410" name="Picture 2" descr="F:\скачко аттестация 2022\сканер\публикации\педагог 13 журнал\img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76673"/>
            <a:ext cx="4608512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71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120146" y="2420888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385" name="Picture 1" descr="F:\скачко аттестация 2022\сканер\публикации\педагог 13 журнал\IMG_2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7499" y="332656"/>
            <a:ext cx="4769002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9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997</TotalTime>
  <Words>273</Words>
  <Application>Microsoft Office PowerPoint</Application>
  <PresentationFormat>Экран (4:3)</PresentationFormat>
  <Paragraphs>39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Солнцестояние</vt:lpstr>
      <vt:lpstr>Слайд 1</vt:lpstr>
      <vt:lpstr>Наличие  инновационного педагогического опыта</vt:lpstr>
      <vt:lpstr>       Участие в инновационной (экспериментальной) деятельности</vt:lpstr>
      <vt:lpstr>Слайд 4</vt:lpstr>
      <vt:lpstr>Слайд 5</vt:lpstr>
      <vt:lpstr>Наличие публикаций, включая Интернет-публикации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 Результаты  участия воспитанников в конкурсах, выставках, турнирах, соревнованиях, акциях, фестивалях</vt:lpstr>
      <vt:lpstr>Слайд 16</vt:lpstr>
      <vt:lpstr>Слайд 17</vt:lpstr>
      <vt:lpstr>Слайд 18</vt:lpstr>
      <vt:lpstr>Слайд 19</vt:lpstr>
      <vt:lpstr>Слайд 20</vt:lpstr>
      <vt:lpstr> Выступления  на заседаниях методических советов, научно-практических конференциях, педагогических чтениях, семинарах, секциях, форумах</vt:lpstr>
      <vt:lpstr>Слайд 22</vt:lpstr>
      <vt:lpstr>Слайд 23</vt:lpstr>
      <vt:lpstr>Слайд 24</vt:lpstr>
      <vt:lpstr>Проведение открытых занятий, мастер-классов, мероприятий.</vt:lpstr>
      <vt:lpstr>Слайд 26</vt:lpstr>
      <vt:lpstr>Общественно-педагогическая активность педагога: участие в комиссиях, педагогических сообществах, в жюри конкурсов.</vt:lpstr>
      <vt:lpstr> Позитивные результаты работы с воспитанниками</vt:lpstr>
      <vt:lpstr>Качество взаимодействия с родителями воспитанников.</vt:lpstr>
      <vt:lpstr>Слайд 30</vt:lpstr>
      <vt:lpstr>Работа с детьми из социально-неблагополучных семей</vt:lpstr>
      <vt:lpstr>Участие  педагога в профессиональных конкурсах</vt:lpstr>
      <vt:lpstr>Слайд 33</vt:lpstr>
      <vt:lpstr>Слайд 34</vt:lpstr>
      <vt:lpstr> Награды и поощрения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104</cp:revision>
  <dcterms:created xsi:type="dcterms:W3CDTF">2021-10-08T17:37:30Z</dcterms:created>
  <dcterms:modified xsi:type="dcterms:W3CDTF">2022-11-07T07:14:44Z</dcterms:modified>
</cp:coreProperties>
</file>