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9" r:id="rId4"/>
    <p:sldId id="263" r:id="rId5"/>
    <p:sldId id="288" r:id="rId6"/>
    <p:sldId id="264" r:id="rId7"/>
    <p:sldId id="293" r:id="rId8"/>
    <p:sldId id="276" r:id="rId9"/>
    <p:sldId id="274" r:id="rId10"/>
    <p:sldId id="261" r:id="rId11"/>
    <p:sldId id="290" r:id="rId12"/>
    <p:sldId id="291" r:id="rId13"/>
    <p:sldId id="269" r:id="rId14"/>
    <p:sldId id="287" r:id="rId15"/>
    <p:sldId id="268" r:id="rId16"/>
    <p:sldId id="267" r:id="rId17"/>
    <p:sldId id="266" r:id="rId18"/>
    <p:sldId id="275" r:id="rId19"/>
    <p:sldId id="273" r:id="rId20"/>
    <p:sldId id="272" r:id="rId21"/>
    <p:sldId id="271" r:id="rId22"/>
    <p:sldId id="286" r:id="rId23"/>
    <p:sldId id="27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3" autoAdjust="0"/>
  </p:normalViewPr>
  <p:slideViewPr>
    <p:cSldViewPr>
      <p:cViewPr>
        <p:scale>
          <a:sx n="87" d="100"/>
          <a:sy n="87" d="100"/>
        </p:scale>
        <p:origin x="-72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BC2E3-2F6D-4F6F-A98C-251095C39F7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B2FFE-9018-442A-948F-FF178BB11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2FFE-9018-442A-948F-FF178BB113E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276872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Министерство образования Республики Мордовия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17032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ookman Old Style" pitchFamily="18" charset="0"/>
              </a:rPr>
              <a:t>Шкаркиной Елены Яковлевны,</a:t>
            </a:r>
          </a:p>
          <a:p>
            <a:pPr algn="ctr"/>
            <a:r>
              <a:rPr lang="ru-RU" sz="2000" dirty="0" smtClean="0">
                <a:latin typeface="Bookman Old Style" pitchFamily="18" charset="0"/>
              </a:rPr>
              <a:t>ВОСПИТАТЕЛЯ </a:t>
            </a:r>
          </a:p>
          <a:p>
            <a:pPr algn="ctr"/>
            <a:r>
              <a:rPr lang="ru-RU" sz="2000" dirty="0" smtClean="0">
                <a:latin typeface="Bookman Old Style" pitchFamily="18" charset="0"/>
              </a:rPr>
              <a:t>СТРУКТУРНОГО ПОДРАЗДЕЛЕНИЯ</a:t>
            </a:r>
          </a:p>
          <a:p>
            <a:pPr algn="ctr"/>
            <a:r>
              <a:rPr lang="ru-RU" sz="2000" dirty="0" smtClean="0">
                <a:latin typeface="Bookman Old Style" pitchFamily="18" charset="0"/>
              </a:rPr>
              <a:t> «ДЕТСКИЙ САД №11 КОМБИНИРОВАННОГО ВИДА» </a:t>
            </a:r>
          </a:p>
          <a:p>
            <a:pPr algn="ctr"/>
            <a:r>
              <a:rPr lang="ru-RU" sz="2000" dirty="0" smtClean="0">
                <a:latin typeface="Bookman Old Style" pitchFamily="18" charset="0"/>
              </a:rPr>
              <a:t>МУНИЦИПАЛЬНОГО БЮДЖЕТНОГО  ДОШКОЛЬНОГО ОБРАЗОВАТЕЛЬНОГО УЧРЕЖДЕНИЯ   «ДЕТСКИЙ САД «РАДУГА» КОМБИНИРОВАННОГО ВИДА» </a:t>
            </a:r>
          </a:p>
          <a:p>
            <a:pPr algn="ctr"/>
            <a:r>
              <a:rPr lang="ru-RU" sz="2000" dirty="0" smtClean="0">
                <a:latin typeface="Bookman Old Style" pitchFamily="18" charset="0"/>
              </a:rPr>
              <a:t>РУЗАЕВСКОГО МУНИЦИПАЛЬНОГО РАЙОНА </a:t>
            </a:r>
            <a:endParaRPr lang="ru-RU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84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2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очно</a:t>
            </a:r>
            <a:r>
              <a:rPr lang="ru-RU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   </a:t>
            </a:r>
            <a:endParaRPr lang="ru-RU" sz="2200" dirty="0"/>
          </a:p>
        </p:txBody>
      </p:sp>
      <p:pic>
        <p:nvPicPr>
          <p:cNvPr id="2050" name="Picture 2" descr="C:\Users\садик\Downloads\Шкаркина2.jpg"/>
          <p:cNvPicPr>
            <a:picLocks noChangeAspect="1" noChangeArrowheads="1"/>
          </p:cNvPicPr>
          <p:nvPr/>
        </p:nvPicPr>
        <p:blipFill>
          <a:blip r:embed="rId4" cstate="print"/>
          <a:srcRect l="3867" t="1368" r="1386" b="4286"/>
          <a:stretch>
            <a:fillRect/>
          </a:stretch>
        </p:blipFill>
        <p:spPr bwMode="auto">
          <a:xfrm>
            <a:off x="3131840" y="1412776"/>
            <a:ext cx="352839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каркина Е.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4572000" cy="6465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-d696c26d0302b14b5f28ff7573fbed5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0"/>
            <a:ext cx="4592376" cy="6572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143504" y="1714488"/>
            <a:ext cx="157163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3654169" cy="5072074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1460" y="142852"/>
            <a:ext cx="5902540" cy="391581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7358082" y="1785926"/>
            <a:ext cx="8572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Проведение  открытых занятий, </a:t>
            </a:r>
            <a:b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мастер-классов,  мероприятий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C:\Users\садик\Downloads\Шкаркина3.jpg"/>
          <p:cNvPicPr>
            <a:picLocks noChangeAspect="1" noChangeArrowheads="1"/>
          </p:cNvPicPr>
          <p:nvPr/>
        </p:nvPicPr>
        <p:blipFill>
          <a:blip r:embed="rId4" cstate="print"/>
          <a:srcRect l="1786" t="1186" r="3572" b="1582"/>
          <a:stretch>
            <a:fillRect/>
          </a:stretch>
        </p:blipFill>
        <p:spPr bwMode="auto">
          <a:xfrm>
            <a:off x="2915816" y="1052736"/>
            <a:ext cx="381642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221207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14290"/>
            <a:ext cx="4496782" cy="6643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C:\Users\садик\Downloads\Шкаркина4.jpg"/>
          <p:cNvPicPr>
            <a:picLocks noChangeAspect="1" noChangeArrowheads="1"/>
          </p:cNvPicPr>
          <p:nvPr/>
        </p:nvPicPr>
        <p:blipFill>
          <a:blip r:embed="rId4" cstate="print"/>
          <a:srcRect l="3970" t="1701" r="3970" b="1701"/>
          <a:stretch>
            <a:fillRect/>
          </a:stretch>
        </p:blipFill>
        <p:spPr bwMode="auto">
          <a:xfrm>
            <a:off x="179512" y="233264"/>
            <a:ext cx="4392488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Экспертная   деятельность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 descr="1411066-148-149-s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785794"/>
            <a:ext cx="4143404" cy="5860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Общественно-педагогическая   активность  педагога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 descr="1411059-141-144-s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1142960"/>
            <a:ext cx="4191765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266504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Позитивные результаты  работы с воспитанниками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 descr="муниципального бюджетного дошкольного образовательного учреждения (1)_page-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785795"/>
            <a:ext cx="4786314" cy="6072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муниципального бюджетного дошкольного образовательного учреждения (1)_page-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85794"/>
            <a:ext cx="4802564" cy="6072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муниципального бюджетного дошкольного образовательного учреждения (1)_page-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Users\садик\Downloads\Шкаркина5.jpg"/>
          <p:cNvPicPr>
            <a:picLocks noChangeAspect="1" noChangeArrowheads="1"/>
          </p:cNvPicPr>
          <p:nvPr/>
        </p:nvPicPr>
        <p:blipFill>
          <a:blip r:embed="rId4" cstate="print"/>
          <a:srcRect l="3970" t="1701" r="2485" b="1701"/>
          <a:stretch>
            <a:fillRect/>
          </a:stretch>
        </p:blipFill>
        <p:spPr bwMode="auto">
          <a:xfrm>
            <a:off x="4607496" y="0"/>
            <a:ext cx="4536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Качество  взаимодействия  с родителями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униципального бюджетного дошкольного образовательного учреждения (1)_page-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71480"/>
            <a:ext cx="4644008" cy="6286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Users\садик\Downloads\Шкаркина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20688"/>
            <a:ext cx="4499993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5786454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14678" y="2428868"/>
            <a:ext cx="5643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2002 - 2007 гг., ГОУ высшего профессионального образования "Мордовский государственный педагогический институт им. М.Е.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". Квалификация по диплому: Организатор-методист дошкольного образования и педагог-психолог. Специальность "Педагогика и методика дошкольного образования" с дополнительной специальностью "Педагогика и психология". 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ВСГ № 0606230, 30.01.2007 г.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Шкаркина Елена Яковлев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2786082" cy="42995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596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СВЕДЕНИЯ ОБ АТТЕСТУЕМОМ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785794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Шкаркина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Елена Яковлевна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116" y="2143116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ОБРАЗОВАНИЕ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8992" y="5572140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4678" y="5000636"/>
            <a:ext cx="56436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1600" b="1" i="1" dirty="0" smtClean="0">
                <a:solidFill>
                  <a:srgbClr val="FF0000"/>
                </a:solidFill>
                <a:latin typeface="Arial Black" pitchFamily="34" charset="0"/>
              </a:rPr>
              <a:t>АТТЕСТАЦИЯ</a:t>
            </a:r>
            <a:r>
              <a:rPr lang="ru-RU" dirty="0" smtClean="0"/>
              <a:t>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соответствие занимаемой должности (Протокол №1 от 30.08.2018 г.)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3848" y="1268760"/>
            <a:ext cx="529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ДАТА РОЖДЕНИЯ -  </a:t>
            </a:r>
            <a:r>
              <a:rPr lang="ru-RU" sz="1600" i="1" dirty="0" smtClean="0"/>
              <a:t>09.09.1982 г.</a:t>
            </a:r>
          </a:p>
          <a:p>
            <a:r>
              <a:rPr lang="ru-RU" sz="1600" b="1" i="1" dirty="0" smtClean="0">
                <a:solidFill>
                  <a:srgbClr val="FF0000"/>
                </a:solidFill>
              </a:rPr>
              <a:t>ПЕДАГОГИЧЕСКИЙ СТАЖ -</a:t>
            </a:r>
            <a:r>
              <a:rPr lang="ru-RU" sz="1600" i="1" dirty="0" smtClean="0"/>
              <a:t>20лет</a:t>
            </a:r>
          </a:p>
          <a:p>
            <a:r>
              <a:rPr lang="ru-RU" sz="1600" b="1" i="1" dirty="0" smtClean="0">
                <a:solidFill>
                  <a:srgbClr val="FF0000"/>
                </a:solidFill>
              </a:rPr>
              <a:t>В ЗАНИМАЕМОЙ ДОЛЖНОСТИ  -</a:t>
            </a:r>
            <a:r>
              <a:rPr lang="ru-RU" sz="1600" i="1" dirty="0" smtClean="0"/>
              <a:t>19лет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Работа с  детьми из социально-неблагополучных семей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170" name="Picture 2" descr="C:\Users\садик\Downloads\Шкаркина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8890" y="836712"/>
            <a:ext cx="4257892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285784" y="0"/>
            <a:ext cx="9715568" cy="692696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Участие  педагога  в профессиональных  конкурсах 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 descr="diplom_author_24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85860"/>
            <a:ext cx="2714612" cy="3838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iplom-2203021111-544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35174" y="1285860"/>
            <a:ext cx="2574792" cy="364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500042"/>
            <a:ext cx="892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различных уровней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– 4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- 1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Диплом-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1736" y="1500174"/>
            <a:ext cx="3807610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iplom-2206040943-71840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3433039" cy="485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diplom-2207140733-68484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57165"/>
            <a:ext cx="3413112" cy="4829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iplom-2204082013-374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1857364"/>
            <a:ext cx="3534011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Награды и поощрения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 descr="Шкаркина 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785794"/>
            <a:ext cx="4142349" cy="5857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1411074-139-143-se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785794"/>
            <a:ext cx="4286280" cy="5782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900115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>Педагогический опыт</a:t>
            </a:r>
            <a:br>
              <a:rPr lang="ru-RU" sz="28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8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>по теме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Значение дидактической игры в развитии детей младшего дошкольного возраста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сайте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https://ds11ruz.schoolrm.ru/sveden/employees/19256/257510/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 descr="2023-02-09_18-44-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8802"/>
            <a:ext cx="9144000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Участие в инновационной (экспериментальной деятельности)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IMG-df7f1dd9c6533a399afa48b72a2fcd1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821774"/>
            <a:ext cx="4134815" cy="6036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-091fe7084acc75a17ee7b29efafe840c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857232"/>
            <a:ext cx="4238043" cy="600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муниципального бюджетного дошкольного образовательного учреждения (1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0"/>
            <a:ext cx="471376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садик\Downloads\Документ-Microsoft-Office-Word.jpg"/>
          <p:cNvPicPr>
            <a:picLocks noChangeAspect="1" noChangeArrowheads="1"/>
          </p:cNvPicPr>
          <p:nvPr/>
        </p:nvPicPr>
        <p:blipFill>
          <a:blip r:embed="rId4" cstate="print"/>
          <a:srcRect l="5455" r="3970" b="2751"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Наличие публикаций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143240" y="428604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Республиканский уровень-1 Всероссийский уровень - 1 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0" name="Рисунок 9" descr="Screenshot_20221202-2051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928670"/>
            <a:ext cx="3428991" cy="5786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Screenshot_20221202-2051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1142984"/>
            <a:ext cx="3275422" cy="5786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IMG_20221202_2142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6815" y="1714135"/>
            <a:ext cx="3087185" cy="5143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6357950" y="3643314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свидетельство о публикац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7217" y="0"/>
            <a:ext cx="484956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7754_15-p-fon-dlya-prezentatsii-strogii-stil-obrazov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79214290_62-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Результаты  участия  воспитанников</a:t>
            </a:r>
            <a:endParaRPr lang="ru-RU" sz="2800" dirty="0"/>
          </a:p>
        </p:txBody>
      </p:sp>
      <p:pic>
        <p:nvPicPr>
          <p:cNvPr id="7" name="Рисунок 6" descr="4450505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529545" cy="3203623"/>
          </a:xfrm>
          <a:prstGeom prst="rect">
            <a:avLst/>
          </a:prstGeom>
        </p:spPr>
      </p:pic>
      <p:pic>
        <p:nvPicPr>
          <p:cNvPr id="8" name="Рисунок 7" descr="diplom-2207191135-74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857232"/>
            <a:ext cx="4000528" cy="5660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2844" y="500042"/>
            <a:ext cx="442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Победы и призовые места в  заочных</a:t>
            </a:r>
            <a:r>
              <a:rPr lang="en-GB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дистанционных мероприятиях в сети Интернет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ВСЕРОССИЙСКИЙ УРОВЕНЬ – 3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МЕЖДУНАРОДНЫЙ УРОВЕНЬ -1</a:t>
            </a:r>
            <a:endParaRPr lang="ru-RU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579214290_62-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4454612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5339562" cy="3775070"/>
          </a:xfrm>
          <a:prstGeom prst="rect">
            <a:avLst/>
          </a:prstGeom>
        </p:spPr>
      </p:pic>
      <p:pic>
        <p:nvPicPr>
          <p:cNvPr id="7" name="Рисунок 6" descr="44777018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142852"/>
            <a:ext cx="5421306" cy="383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258</Words>
  <Application>Microsoft Office PowerPoint</Application>
  <PresentationFormat>Экран (4:3)</PresentationFormat>
  <Paragraphs>44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Министерство образования Республики Мордовия</vt:lpstr>
      <vt:lpstr>Слайд 2</vt:lpstr>
      <vt:lpstr>Слайд 3</vt:lpstr>
      <vt:lpstr> Участие в инновационной (экспериментальной деятельности)</vt:lpstr>
      <vt:lpstr>Слайд 5</vt:lpstr>
      <vt:lpstr> Наличие публикаций</vt:lpstr>
      <vt:lpstr>Слайд 7</vt:lpstr>
      <vt:lpstr>Результаты  участия  воспитанников</vt:lpstr>
      <vt:lpstr>Слайд 9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Слайд 11</vt:lpstr>
      <vt:lpstr>Слайд 12</vt:lpstr>
      <vt:lpstr>Проведение  открытых занятий,  мастер-классов,  мероприятий</vt:lpstr>
      <vt:lpstr>Слайд 14</vt:lpstr>
      <vt:lpstr>Экспертная   деятельность</vt:lpstr>
      <vt:lpstr> Общественно-педагогическая   активность  педагога</vt:lpstr>
      <vt:lpstr>Позитивные результаты  работы с воспитанниками</vt:lpstr>
      <vt:lpstr>Слайд 18</vt:lpstr>
      <vt:lpstr> Качество  взаимодействия  с родителями</vt:lpstr>
      <vt:lpstr>Работа с  детьми из социально-неблагополучных семей</vt:lpstr>
      <vt:lpstr>Участие  педагога  в профессиональных  конкурсах </vt:lpstr>
      <vt:lpstr>Слайд 22</vt:lpstr>
      <vt:lpstr> 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Пользователь</dc:creator>
  <cp:lastModifiedBy>садик</cp:lastModifiedBy>
  <cp:revision>99</cp:revision>
  <dcterms:created xsi:type="dcterms:W3CDTF">2021-11-10T17:10:28Z</dcterms:created>
  <dcterms:modified xsi:type="dcterms:W3CDTF">2023-02-13T09:12:42Z</dcterms:modified>
</cp:coreProperties>
</file>