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81" r:id="rId18"/>
    <p:sldId id="268" r:id="rId19"/>
    <p:sldId id="269" r:id="rId20"/>
    <p:sldId id="273" r:id="rId21"/>
    <p:sldId id="274" r:id="rId22"/>
    <p:sldId id="275" r:id="rId23"/>
    <p:sldId id="276" r:id="rId24"/>
    <p:sldId id="284" r:id="rId25"/>
    <p:sldId id="285" r:id="rId26"/>
    <p:sldId id="286" r:id="rId27"/>
    <p:sldId id="287" r:id="rId28"/>
    <p:sldId id="279" r:id="rId29"/>
    <p:sldId id="280" r:id="rId30"/>
    <p:sldId id="278" r:id="rId31"/>
    <p:sldId id="277" r:id="rId32"/>
    <p:sldId id="282" r:id="rId33"/>
    <p:sldId id="28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BC7000"/>
    <a:srgbClr val="FF9900"/>
    <a:srgbClr val="CC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5" autoAdjust="0"/>
    <p:restoredTop sz="94660"/>
  </p:normalViewPr>
  <p:slideViewPr>
    <p:cSldViewPr>
      <p:cViewPr>
        <p:scale>
          <a:sx n="53" d="100"/>
          <a:sy n="53" d="100"/>
        </p:scale>
        <p:origin x="-990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6069F-352D-4FA8-9BF9-DF890B78A1CB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653C8-B28E-4351-BA3A-5F5FB851D86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653C8-B28E-4351-BA3A-5F5FB851D86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opilkaurokov.ru/doshkolnoeObrazovanie/uroki/partiernaia_ghimnastika_1_ghod_obuchieniia" TargetMode="External"/><Relationship Id="rId7" Type="http://schemas.openxmlformats.org/officeDocument/2006/relationships/hyperlink" Target="https://vk.com/school_num_6" TargetMode="External"/><Relationship Id="rId2" Type="http://schemas.openxmlformats.org/officeDocument/2006/relationships/hyperlink" Target="http://www.schoolrm.ru/schools/cdt1sa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shkola13_3a" TargetMode="External"/><Relationship Id="rId5" Type="http://schemas.openxmlformats.org/officeDocument/2006/relationships/hyperlink" Target="http://kopilkaurokov.ru/vneurochka/uroki/321125" TargetMode="External"/><Relationship Id="rId4" Type="http://schemas.openxmlformats.org/officeDocument/2006/relationships/hyperlink" Target="https://zhurnalpedagog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_15fgsffgfdg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908" y="0"/>
            <a:ext cx="928690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44" y="285728"/>
            <a:ext cx="607223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 ДО «Центр детского творчества №1» г. о. Саранск</a:t>
            </a:r>
          </a:p>
          <a:p>
            <a:pPr algn="ctr"/>
            <a:endParaRPr lang="ru-RU" sz="24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Шалаевой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Марии Александровны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0"/>
            <a:ext cx="8215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муниципальных, республиканских, российских мероприятиях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Nhfdg3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357298"/>
            <a:ext cx="5072099" cy="50942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img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285860"/>
            <a:ext cx="4000528" cy="535782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8286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муниципальных, республиканских, российских мероприятиях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Y26OGYHEUz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786190"/>
            <a:ext cx="4643470" cy="2857520"/>
          </a:xfrm>
          <a:prstGeom prst="rect">
            <a:avLst/>
          </a:prstGeom>
        </p:spPr>
      </p:pic>
      <p:pic>
        <p:nvPicPr>
          <p:cNvPr id="4" name="Рисунок 3" descr="9M5c90DG0F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357298"/>
            <a:ext cx="4643470" cy="2714644"/>
          </a:xfrm>
          <a:prstGeom prst="rect">
            <a:avLst/>
          </a:prstGeom>
        </p:spPr>
      </p:pic>
      <p:pic>
        <p:nvPicPr>
          <p:cNvPr id="5" name="Рисунок 4" descr="img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357298"/>
            <a:ext cx="4143404" cy="52864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83582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муниципальных, республиканских, российских мероприятиях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b84Y-KlUk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5500694" cy="44291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img0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428736"/>
            <a:ext cx="3633039" cy="52238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0"/>
            <a:ext cx="8143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муниципальных, республиканских, российских мероприятиях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Kg9-s52tpT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4214842" cy="4967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428736"/>
            <a:ext cx="3629194" cy="51435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0"/>
            <a:ext cx="8643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муниципальных, республиканских, российских мероприятиях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_PLBOHotN_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488"/>
            <a:ext cx="3071834" cy="5143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poqToglNhV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1890227"/>
            <a:ext cx="3307249" cy="49677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img0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2425" y="1857364"/>
            <a:ext cx="3521575" cy="5000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0"/>
            <a:ext cx="7858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муниципальных, республиканских, российских мероприятиях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1571612"/>
            <a:ext cx="3461132" cy="4966693"/>
          </a:xfrm>
          <a:prstGeom prst="rect">
            <a:avLst/>
          </a:prstGeom>
        </p:spPr>
      </p:pic>
      <p:pic>
        <p:nvPicPr>
          <p:cNvPr id="8" name="Рисунок 7" descr="DSCN37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571612"/>
            <a:ext cx="5310223" cy="49292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"/>
            <a:ext cx="83582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муниципальных, республиканских, российских мероприятиях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1428736"/>
            <a:ext cx="3606093" cy="5214974"/>
          </a:xfrm>
          <a:prstGeom prst="rect">
            <a:avLst/>
          </a:prstGeom>
        </p:spPr>
      </p:pic>
      <p:pic>
        <p:nvPicPr>
          <p:cNvPr id="9" name="Рисунок 8" descr="DSC_0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736"/>
            <a:ext cx="4745723" cy="2500330"/>
          </a:xfrm>
          <a:prstGeom prst="rect">
            <a:avLst/>
          </a:prstGeom>
        </p:spPr>
      </p:pic>
      <p:pic>
        <p:nvPicPr>
          <p:cNvPr id="10" name="Рисунок 9" descr="DSC_07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929066"/>
            <a:ext cx="4714908" cy="27146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</a:t>
            </a:r>
            <a:endParaRPr lang="en-US" sz="28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муниципальных, республиканских, российских мероприятиях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8043844" cy="49292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617" y="214290"/>
            <a:ext cx="895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публикаций, включая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видетельство Современная хореографи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5072066" cy="3480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видетельство Русский народный танец. Стилизация.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3000372"/>
            <a:ext cx="5084783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8286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публикаций, включая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видетельство Партерная гимнастика %281 год обучения%29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4857752" cy="34944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397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928670"/>
            <a:ext cx="3992034" cy="564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7693"/>
            <a:ext cx="464347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Дата рождения: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21.11.1990г.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Профессиональное образование:  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МГУ им. Н.П. Огарёва, ИНК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Специальность: художественный руководитель хореографического коллектива, преподаватель по специальности «Народное художественное творчество»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№ диплома:05435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Дата выдачи: 27.06.2013г.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Стаж педагогической работы (по специальности): 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1 год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месяца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Общий трудовой стаж: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год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3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месяца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Сведения о повышении квалификации: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2016 год, ГБОУ ДПО (ПК) С «МРИО» по программе: «Особенности профессиональной деятельности педагога дополнительного образования в условиях модернизации сферы образования»,  108 часов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Методическая проблема: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«Гармоничное развитие личности ребенка путем приобщения его к хореографическому искусству»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DSC_09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85728"/>
            <a:ext cx="4143388" cy="62150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395" y="214290"/>
            <a:ext cx="8927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22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928670"/>
            <a:ext cx="4041414" cy="571501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0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научно-практических конференциях, семинарах;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проведение открытых занятий, мастер-классов, мероприятий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71546"/>
            <a:ext cx="3786214" cy="5260325"/>
          </a:xfrm>
          <a:prstGeom prst="rect">
            <a:avLst/>
          </a:prstGeom>
        </p:spPr>
      </p:pic>
      <p:pic>
        <p:nvPicPr>
          <p:cNvPr id="4" name="Рисунок 3" descr="DSC_0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1071546"/>
            <a:ext cx="2857520" cy="18926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DSC_0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928934"/>
            <a:ext cx="3214710" cy="1928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DSC_07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7" y="4857760"/>
            <a:ext cx="3286147" cy="200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0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научно-практических конференциях, семинарах;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проведение открытых занятий, мастер-классов, мероприятий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714356"/>
            <a:ext cx="4214842" cy="59602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экспертных комиссиях, в жюри конкурсов, депутатская деятельность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78695" y="35695"/>
            <a:ext cx="3571900" cy="5357850"/>
          </a:xfrm>
          <a:prstGeom prst="rect">
            <a:avLst/>
          </a:prstGeom>
        </p:spPr>
      </p:pic>
      <p:pic>
        <p:nvPicPr>
          <p:cNvPr id="6" name="Рисунок 5" descr="img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750580" y="2536040"/>
            <a:ext cx="3429023" cy="47863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0"/>
            <a:ext cx="591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опыт работы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0140603_152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92909" y="1464455"/>
            <a:ext cx="3143272" cy="2357454"/>
          </a:xfrm>
          <a:prstGeom prst="rect">
            <a:avLst/>
          </a:prstGeom>
        </p:spPr>
      </p:pic>
      <p:pic>
        <p:nvPicPr>
          <p:cNvPr id="5" name="Рисунок 4" descr="DSC_03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14818"/>
            <a:ext cx="4071934" cy="2381267"/>
          </a:xfrm>
          <a:prstGeom prst="rect">
            <a:avLst/>
          </a:prstGeom>
        </p:spPr>
      </p:pic>
      <p:pic>
        <p:nvPicPr>
          <p:cNvPr id="6" name="Рисунок 5" descr="DSC_04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3714752"/>
            <a:ext cx="5572132" cy="2905123"/>
          </a:xfrm>
          <a:prstGeom prst="rect">
            <a:avLst/>
          </a:prstGeom>
        </p:spPr>
      </p:pic>
      <p:pic>
        <p:nvPicPr>
          <p:cNvPr id="4" name="Рисунок 3" descr="DSC_03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1071546"/>
            <a:ext cx="4000496" cy="3143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60" y="500042"/>
            <a:ext cx="3854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КНР, г.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Цинь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Хуан Дао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-20140813-WA00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11846" y="1071546"/>
            <a:ext cx="3332154" cy="27050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zymyan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500042"/>
            <a:ext cx="2500298" cy="3514725"/>
          </a:xfrm>
          <a:prstGeom prst="rect">
            <a:avLst/>
          </a:prstGeom>
        </p:spPr>
      </p:pic>
      <p:pic>
        <p:nvPicPr>
          <p:cNvPr id="4" name="Рисунок 3" descr="DSC01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0042"/>
            <a:ext cx="2411015" cy="3214686"/>
          </a:xfrm>
          <a:prstGeom prst="rect">
            <a:avLst/>
          </a:prstGeom>
        </p:spPr>
      </p:pic>
      <p:pic>
        <p:nvPicPr>
          <p:cNvPr id="5" name="Рисунок 4" descr="DSC027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0258" y="3857628"/>
            <a:ext cx="3333741" cy="3000372"/>
          </a:xfrm>
          <a:prstGeom prst="rect">
            <a:avLst/>
          </a:prstGeom>
        </p:spPr>
      </p:pic>
      <p:pic>
        <p:nvPicPr>
          <p:cNvPr id="6" name="Рисунок 5" descr="DSCN29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928670"/>
            <a:ext cx="4429156" cy="2857496"/>
          </a:xfrm>
          <a:prstGeom prst="rect">
            <a:avLst/>
          </a:prstGeom>
        </p:spPr>
      </p:pic>
      <p:pic>
        <p:nvPicPr>
          <p:cNvPr id="7" name="Рисунок 6" descr="DSCN29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96916"/>
            <a:ext cx="4214778" cy="31610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728" y="0"/>
            <a:ext cx="6215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опыт работы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Греция, Родос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_15fgsffgfdg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72" y="3658858"/>
            <a:ext cx="2627415" cy="319914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7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142984"/>
            <a:ext cx="4643438" cy="2857520"/>
          </a:xfrm>
          <a:prstGeom prst="rect">
            <a:avLst/>
          </a:prstGeom>
        </p:spPr>
      </p:pic>
      <p:pic>
        <p:nvPicPr>
          <p:cNvPr id="4" name="Рисунок 3" descr="DSC_2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924424"/>
            <a:ext cx="4643437" cy="2933575"/>
          </a:xfrm>
          <a:prstGeom prst="rect">
            <a:avLst/>
          </a:prstGeom>
        </p:spPr>
      </p:pic>
      <p:pic>
        <p:nvPicPr>
          <p:cNvPr id="5" name="Рисунок 4" descr="DSC_29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5880"/>
            <a:ext cx="4500562" cy="2773186"/>
          </a:xfrm>
          <a:prstGeom prst="rect">
            <a:avLst/>
          </a:prstGeom>
        </p:spPr>
      </p:pic>
      <p:pic>
        <p:nvPicPr>
          <p:cNvPr id="6" name="Рисунок 5" descr="IMG_02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06815"/>
            <a:ext cx="4500562" cy="2951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32" y="0"/>
            <a:ext cx="5137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опыт работы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Эстония, г. Таллинн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4985" y="285728"/>
            <a:ext cx="6930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детьми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22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785794"/>
            <a:ext cx="4091949" cy="5786478"/>
          </a:xfrm>
          <a:prstGeom prst="rect">
            <a:avLst/>
          </a:prstGeom>
        </p:spPr>
      </p:pic>
      <p:pic>
        <p:nvPicPr>
          <p:cNvPr id="5" name="Рисунок 4" descr="122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785794"/>
            <a:ext cx="4091949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857232"/>
            <a:ext cx="3429024" cy="50006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0737" y="142852"/>
            <a:ext cx="6930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детьми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857232"/>
            <a:ext cx="3143272" cy="4752315"/>
          </a:xfrm>
          <a:prstGeom prst="rect">
            <a:avLst/>
          </a:prstGeom>
        </p:spPr>
      </p:pic>
      <p:pic>
        <p:nvPicPr>
          <p:cNvPr id="4" name="Рисунок 3" descr="img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2143116"/>
            <a:ext cx="3143272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8222" y="1071546"/>
            <a:ext cx="3441496" cy="5357850"/>
          </a:xfrm>
          <a:prstGeom prst="rect">
            <a:avLst/>
          </a:prstGeom>
        </p:spPr>
      </p:pic>
      <p:pic>
        <p:nvPicPr>
          <p:cNvPr id="5" name="Рисунок 4" descr="img0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3" y="1214422"/>
            <a:ext cx="5715040" cy="50720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поощрения педагога в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0"/>
            <a:ext cx="628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Характеристика-представление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500042"/>
            <a:ext cx="4294003" cy="607220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714356"/>
            <a:ext cx="4070248" cy="5857916"/>
          </a:xfrm>
          <a:prstGeom prst="rect">
            <a:avLst/>
          </a:prstGeom>
        </p:spPr>
      </p:pic>
      <p:pic>
        <p:nvPicPr>
          <p:cNvPr id="6" name="Рисунок 5" descr="img0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714356"/>
            <a:ext cx="3984851" cy="59293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экспертных комиссиях, в жюри конкурсов, депутатская деятельность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095511" y="-47491"/>
            <a:ext cx="3429024" cy="5381343"/>
          </a:xfrm>
          <a:prstGeom prst="rect">
            <a:avLst/>
          </a:prstGeom>
        </p:spPr>
      </p:pic>
      <p:pic>
        <p:nvPicPr>
          <p:cNvPr id="6" name="Рисунок 5" descr="img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64620" y="2221934"/>
            <a:ext cx="3512064" cy="53546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экспертных комиссиях, в жюри конкурсов, депутатская деятельность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422" y="214290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85996" y="214290"/>
            <a:ext cx="4517723" cy="664371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928670"/>
            <a:ext cx="728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http://www.schoolrm.ru/schools/cdt1sar/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214290"/>
            <a:ext cx="1623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Ссылки: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1714488"/>
            <a:ext cx="8858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https://kopilkaurokov.ru/doshkolnoeObrazovanie/uroki/partiernaia_ghimnastika_1_ghod_obuchieniia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2857496"/>
            <a:ext cx="5715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https://zhurnalpedagog.ru/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3714752"/>
            <a:ext cx="650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http://kopilkaurokov.ru/vneurochka/uroki/321125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4572008"/>
            <a:ext cx="6572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https://vk.com/shkola13_3a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5500702"/>
            <a:ext cx="650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https://vk.com/school_num_6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0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образовательной программы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1" y="642918"/>
            <a:ext cx="4143404" cy="5859242"/>
          </a:xfrm>
          <a:prstGeom prst="rect">
            <a:avLst/>
          </a:prstGeom>
        </p:spPr>
      </p:pic>
      <p:pic>
        <p:nvPicPr>
          <p:cNvPr id="7" name="Рисунок 6" descr="122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036" y="642918"/>
            <a:ext cx="4142466" cy="58579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Применение информационно-коммуникационных технологий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2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571480"/>
            <a:ext cx="4294003" cy="60722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22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834" y="1000108"/>
            <a:ext cx="3990913" cy="56436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0800000" flipV="1">
            <a:off x="500034" y="3153"/>
            <a:ext cx="821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муниципальных, республиканских, российских мероприятиях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130423_123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357298"/>
            <a:ext cx="4500562" cy="39565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 rot="10800000" flipV="1">
            <a:off x="0" y="5597412"/>
            <a:ext cx="5072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Городской фестиваль творческих коллективов художественной самодеятельности «Наследники Победы»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357298"/>
            <a:ext cx="3734416" cy="51435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0"/>
            <a:ext cx="8215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муниципальных, республиканских, российских мероприятиях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10101fgfd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643050"/>
            <a:ext cx="5072098" cy="44291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img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357298"/>
            <a:ext cx="3783733" cy="534716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0"/>
            <a:ext cx="80724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муниципальных, республиканских, российских мероприятиях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N4fgfxg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4000528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9954" y="1428736"/>
            <a:ext cx="3774011" cy="5214974"/>
          </a:xfrm>
          <a:prstGeom prst="rect">
            <a:avLst/>
          </a:prstGeom>
        </p:spPr>
      </p:pic>
      <p:pic>
        <p:nvPicPr>
          <p:cNvPr id="5" name="Рисунок 4" descr="0NmUVJ1TdE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019286"/>
            <a:ext cx="3993353" cy="258926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315</TotalTime>
  <Words>425</Words>
  <Application>Microsoft Office PowerPoint</Application>
  <PresentationFormat>Экран (4:3)</PresentationFormat>
  <Paragraphs>65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Василий</dc:creator>
  <cp:lastModifiedBy>AdmiN</cp:lastModifiedBy>
  <cp:revision>45</cp:revision>
  <dcterms:created xsi:type="dcterms:W3CDTF">2016-11-03T11:45:29Z</dcterms:created>
  <dcterms:modified xsi:type="dcterms:W3CDTF">2016-11-16T06:11:47Z</dcterms:modified>
</cp:coreProperties>
</file>