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60"/>
    <p:restoredTop sz="94698"/>
  </p:normalViewPr>
  <p:slideViewPr>
    <p:cSldViewPr>
      <p:cViewPr>
        <p:scale>
          <a:sx n="51" d="100"/>
          <a:sy n="51" d="100"/>
        </p:scale>
        <p:origin x="-1368" y="-492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>
                <a:latin typeface="Times New Roman"/>
                <a:cs typeface="Times New Roman"/>
              </a:rPr>
              <a:t>Моя Мордовия!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>
                <a:latin typeface="Times New Roman"/>
                <a:cs typeface="Times New Roman"/>
              </a:rPr>
              <a:t/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3568" y="1"/>
            <a:ext cx="7632848" cy="357301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slow" mc:Ignorable="p14" p14:dur="3000">
        <p:fade thruBlk="1"/>
      </p:transition>
    </mc:Choice>
    <mc:Fallback>
      <p:transition xmlns:mc="http://schemas.openxmlformats.org/markup-compatibility/2006" xmlns:hp="http://schemas.haansoft.com/office/presentation/8.0" spd="slow" mc:Ignorable="hp" hp:hslDur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«Лисий мостик»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89" y="90872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Символом Саранска является лиса, животное расположено и на флаге, и на гербе столицы Мордовии. В 2009 году покровительнице города была отдана дань — перед музеем изобразительных искусств был сооружен парковый ансамбль «Лисий мостик». Сами горожане верят, что если потереть носик лисы и загадать желание, оно непременно сбудется. Рядом с животным расположены шары с предсказаниями, каждый желающий в любой момент может узнать свое будущее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" y="1377730"/>
            <a:ext cx="9015808" cy="54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7730"/>
            <a:ext cx="9036496" cy="54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40"/>
            <a:ext cx="9144000" cy="1165312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Памятник Семье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Трогательная скульптурная композиция, которая изображает счастливую многодетную семью. Жители города считают, что он приносит удачу и многие пары после бракосочетания посещают монумент, чтобы их семейная жизнь была благополучной.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" y="3371513"/>
            <a:ext cx="6004452" cy="350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2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352928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311"/>
            <a:ext cx="9144000" cy="41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5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8150"/>
            <a:ext cx="9144000" cy="36004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Саранск – город старый и, можно сказать, заслуженный. Он был основан в 1641 г. как небольшая крепость в составе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Атемарской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засечной черты – линии укреплений, прикрывавшей русское государство с юго-востока, на перекрестке больших гужевых трактов, соединявших Астрахань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 Москвой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Крым с Казанью. А название получил от слова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финском, карельском, эстонском и в других финно-угорских языках значит "болотистые,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засоченные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места". В наши дни Саранск уже совсем другой – республиканская столица Мордовии. Всероссийская столица спортивной ходьбы, получившая в 2012 г. титул «самого благоустроенного города» России.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"/>
            <a:ext cx="7704856" cy="28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03244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Достопримечательности Саранска сосредоточены в городском центре. На этом сравнительно небольшом пятачке вы сможете посетить Республиканский музей изобразительных искусств, Музей боевого и трудового подвига 1941–1945 годов, Троицкую церковь,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Иоанно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-Богословскую церковь и Собор святого Фёдора Ушакова. Также неподалеку расположен Парк культуры и отдыха им. Пушкина, существовавший еще в начале XIX века, – излюбленное место отдыха горожан в выходные дни. В парке вы встретите такие интересные места, как живой календарь и панно, на котором в форме силуэта А.С. Пушкина высажены цветы. Среди других достопримечательностей здесь также работает зоопарк, плавающий фонтан, детские аттракционы, многочисленные кафе и рестораны – в хорошую летнюю погоду в парке собирается достаточно много человек.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" y="3848211"/>
            <a:ext cx="4566523" cy="30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4141"/>
            <a:ext cx="4605469" cy="30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52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9040"/>
            <a:ext cx="9144000" cy="23831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1982 году в Саранске была установлена скульптурная композиция в честь первых основателей города, в 17 столетии на этом месте располагалась дозорная башня крепости. Монумент расскажет о первоначальной истории города, когда отважные жители крепости охраняли границы Русского государства.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845"/>
            <a:ext cx="7704856" cy="384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281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4233"/>
            <a:ext cx="9162662" cy="356709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Собор Федора Ушакова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Строительство Собора Федора Ушакова продолжалось с 2002 по 2006 год, после того, как в 2001 году был выбран покровитель священного места — Федор Ушаков. Адмирал и флотоводец Ушаков не проиграл ни одного сражения в морском бою, был основателем тактики парусного флота, а вначале 21 века был причислен к лику святых. Собор выполнен в богатом стиле ампир, высота купола, выполненного в невизантийском стиле составляет 62 метра вместе с крестом, 12 колоколов собора отлиты по старинным технологиям. Внутри храма находится иконостас из позолоченного дерева. Три алтаря посвящены Федору Ушакову, Серафиму Саровскому, мученикам мордовским.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12" y="-138501"/>
            <a:ext cx="4127580" cy="309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9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8" y="0"/>
            <a:ext cx="91440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Музей изобразительных искусств имени С. Д.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Эрьзи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Мордовский музей имени С. Д. </a:t>
            </a:r>
            <a:r>
              <a:rPr lang="ru-RU" sz="2400" dirty="0" err="1"/>
              <a:t>Эрьзи</a:t>
            </a:r>
            <a:r>
              <a:rPr lang="ru-RU" sz="2400" dirty="0"/>
              <a:t> является особо ценным объектом культурного и национального достояния народов Республики Мордовия. Музей неоднократной удостаивался наград, за годы своей деятельности комплекс внес значительный вклад в развитие культуры Мордовии и страны в целом, способствовал возрождению национального искусства. В музее представлены произведения художников Степана </a:t>
            </a:r>
            <a:r>
              <a:rPr lang="ru-RU" sz="2400" dirty="0" err="1"/>
              <a:t>Эрьзи</a:t>
            </a:r>
            <a:r>
              <a:rPr lang="ru-RU" sz="2400" dirty="0"/>
              <a:t>, Федота </a:t>
            </a:r>
            <a:r>
              <a:rPr lang="ru-RU" sz="2400" dirty="0" err="1"/>
              <a:t>Сычкова</a:t>
            </a:r>
            <a:r>
              <a:rPr lang="ru-RU" sz="2400" dirty="0"/>
              <a:t>, Ивана Макарова, а также коллекции русского искусства, современного искусства Мордовии, современного отечественного, декоративного и народного искусства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1642187"/>
            <a:ext cx="7884368" cy="52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795901"/>
            <a:ext cx="9142378" cy="60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84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Краеведческий музей имени И.Д. Воронина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9292" y="836712"/>
            <a:ext cx="921864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История мордовского краеведческого музея началась в далеком 1918 году, когда на заседании Саранского отдела образования было постановлено организовать уездный музей. В 2005 году музею было даровано имя Ивана Дмитриевича Воронина — основоположника научного краеведения Мордовии, писателя и общественного деятеля. краеведческом музее вы увидите хранилище уникальных исторических реликвий, в его коллекциях представлена этнография, нумизматика, книги, оружие, предметы декоративного и бытового назначения, предметы церковного обихода, часы, мебель, музыкальные инструменты, живопись и скульптура. Гордостью краеведческого музея является клад серебряных монет, изготовленных в 14-15 веках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2564904"/>
            <a:ext cx="5444414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0" y="3068961"/>
            <a:ext cx="9143910" cy="378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39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патриарху Никону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278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2006 году на Соборной площади в Саранске был установлен первый в своем роде памятник патриарху Никону, патриарху, который положил начало расколу религиозной Руси. Удостоился такой чести патриарх Никон за величие духа и смелость в наведении порядка в Русской Православной Церкви, за желание трудиться во благо Веры и народа. Памятник представляет собой высокий монумент, изображающий праведного, строгого и справедливого патриарха, который читает весть о новом законе народу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787"/>
            <a:ext cx="9144000" cy="56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68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Емельяну Пугачеву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843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Памятным историческим событием для Саранска стало пребывание в нем Емельяна Пугачева в 1774 году, 26 июля этого года командир повстанцев привез указ о подготовке достойной встречи царя «Петра III». На следующий день городская знать и толпы народа встречали Пугачева со всеми почестями, надеясь на лучшую жизнь. В 1974 году на развилке улиц Волгоградской и Короленко был установлен форт с пушками из чугуна, а в 1985 году на него был воздвигнут памятник Емельяну Пугачеву в полный рост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43"/>
            <a:ext cx="9144000" cy="570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34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Microsoft YaHei"/>
        <a:font script="Hant" typeface="Microsoft JhengHei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731</ep:Words>
  <ep:PresentationFormat>Экран (4:3)</ep:PresentationFormat>
  <ep:Paragraphs>18</ep:Paragraphs>
  <ep:Slides>12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12</vt:i4>
      </vt:variant>
    </vt:vector>
  </ep:HeadingPairs>
  <ep:TitlesOfParts>
    <vt:vector size="13" baseType="lpstr">
      <vt:lpstr>NewsPrint</vt:lpstr>
      <vt:lpstr>Моя Мордовия!</vt:lpstr>
      <vt:lpstr>Саранск – город старый и, можно сказать, заслуженный. Он был основан в 1641 г. как небольшая крепость в составе Атемарской засечной черты – линии укреплений, прикрывавшей русское государство с юго-востока, на перекрестке больших гужевых трактов, соединявших Астрахань с  Москвой, Крым с Казанью. А название получил от слова сара в финском, карельском, эстонском и в других финно-угорских языках значит "болотистые, засоченные места". В наши дни Саранск уже совсем другой – республиканская столица Мордовии. Всероссийская столица спортивной ходьбы, получившая в 2012 г. титул «самого благоустроенного города» России.</vt:lpstr>
      <vt:lpstr>Достопримечательности Саранска сосредоточены в городском центре. На этом сравнительно небольшом пятачке вы сможете посетить Республиканский музей изобразительных искусств, Музей боевого и трудового подвига 1941–1945 годов, Троицкую церковь, Иоанно-Богословскую церковь и Собор святого Фёдора Ушакова. Также неподалеку расположен Парк культуры и отдыха им. Пушкина, существовавший еще в начале XIX века, – излюбленное место отдыха горожан в выходные дни. В парке вы встретите такие интересные места, как живой календарь и панно, на котором в форме силуэта А.С. Пушкина высажены цветы. Среди других достопримечательностей здесь также работает зоопарк, плавающий фонтан, детские аттракционы, многочисленные кафе и рестораны – в хорошую летнюю погоду в парке собирается достаточно много человек.</vt:lpstr>
      <vt:lpstr>В 1982 году в Саранске была установлена скульптурная композиция в честь первых основателей города, в 17 столетии на этом месте располагалась дозорная башня крепости. Монумент расскажет о первоначальной истории города, когда отважные жители крепости охраняли границы Русского государства.</vt:lpstr>
      <vt:lpstr>Собор Федора Ушакова Строительство Собора Федора Ушакова продолжалось с 2002 по 2006 год, после того, как в 2001 году был выбран покровитель священного места — Федор Ушаков. Адмирал и флотоводец Ушаков не проиграл ни одного сражения в морском бою, был основателем тактики парусного флота, а вначале 21 века был причислен к лику святых. Собор выполнен в богатом стиле ампир, высота купола, выполненного в невизантийском стиле составляет 62 метра вместе с крестом, 12 колоколов собора отлиты по старинным технологиям. Внутри храма находится иконостас из позолоченного дерева. Три алтаря посвящены Федору Ушакову, Серафиму Саровскому, мученикам мордовским.</vt:lpstr>
      <vt:lpstr>Музей изобразительных искусств имени С. Д. Эрьзи.</vt:lpstr>
      <vt:lpstr>Краеведческий музей имени И.Д. Воронина</vt:lpstr>
      <vt:lpstr>Памятник патриарху Никону</vt:lpstr>
      <vt:lpstr>Памятник Емельяну Пугачеву</vt:lpstr>
      <vt:lpstr>«Лисий мостик»</vt:lpstr>
      <vt:lpstr>Памятник Семье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2016-04-14T15:49:30.000</dcterms:created>
  <dc:creator>User</dc:creator>
  <cp:lastModifiedBy>ПК</cp:lastModifiedBy>
  <dcterms:modified xsi:type="dcterms:W3CDTF">2019-11-10T16:46:37.088</dcterms:modified>
  <cp:revision>12</cp:revision>
  <dc:title>Презентация PowerPoint</dc:title>
  <cp:version>0906.0100.01</cp:version>
</cp:coreProperties>
</file>