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8" r:id="rId3"/>
    <p:sldId id="274" r:id="rId4"/>
    <p:sldId id="259" r:id="rId5"/>
    <p:sldId id="261" r:id="rId6"/>
    <p:sldId id="302" r:id="rId7"/>
    <p:sldId id="262" r:id="rId8"/>
    <p:sldId id="278" r:id="rId9"/>
    <p:sldId id="279" r:id="rId10"/>
    <p:sldId id="263" r:id="rId11"/>
    <p:sldId id="280" r:id="rId12"/>
    <p:sldId id="281" r:id="rId13"/>
    <p:sldId id="265" r:id="rId14"/>
    <p:sldId id="286" r:id="rId15"/>
    <p:sldId id="287" r:id="rId16"/>
    <p:sldId id="288" r:id="rId17"/>
    <p:sldId id="266" r:id="rId18"/>
    <p:sldId id="293" r:id="rId19"/>
    <p:sldId id="294" r:id="rId20"/>
    <p:sldId id="268" r:id="rId21"/>
    <p:sldId id="269" r:id="rId22"/>
    <p:sldId id="270" r:id="rId23"/>
    <p:sldId id="296" r:id="rId24"/>
    <p:sldId id="297" r:id="rId25"/>
    <p:sldId id="272" r:id="rId26"/>
    <p:sldId id="300" r:id="rId27"/>
    <p:sldId id="273" r:id="rId28"/>
    <p:sldId id="30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F702DD6-0C5C-4A01-973B-0C35BA02B90B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60000"/>
                <a:satMod val="355000"/>
              </a:schemeClr>
            </a:gs>
            <a:gs pos="40000">
              <a:schemeClr val="bg2">
                <a:tint val="85000"/>
                <a:satMod val="320000"/>
              </a:schemeClr>
            </a:gs>
            <a:gs pos="100000">
              <a:schemeClr val="bg2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8578" y="226274"/>
            <a:ext cx="425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9470" y="870020"/>
            <a:ext cx="4089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Сафроновой Ольги Валериевны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сада №18 комбинированного вида» МБДОУ «Детский сад «Радуга» комбинированного вида»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3968" y="2852936"/>
            <a:ext cx="48600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08.03.1987г.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 государственный  педагогический  институт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им.М,Е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«Учитель русского языка и литературы»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   № 2692,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  30 июня  2009г.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9 лет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 лет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Первая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№428, 22.05.2017г.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Воспитатель.06.08.2022г.   </a:t>
            </a:r>
          </a:p>
          <a:p>
            <a:endParaRPr lang="ru-RU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4F190BC-2B87-4050-8F03-DA97D3386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321745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79" y="-19846"/>
            <a:ext cx="9036496" cy="86895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FF895F-CDE2-40A9-BC65-E7A8B8630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29" y="714730"/>
            <a:ext cx="4297741" cy="607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6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08E41A-19A7-4C95-A3C5-F2FAD5BF7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6" y="542624"/>
            <a:ext cx="4226947" cy="59790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7A753BE-163E-4794-8861-49E04CEA39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30" y="475856"/>
            <a:ext cx="4188862" cy="604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CC160A-C62F-4EFA-AAE8-90F99B26C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8" y="260648"/>
            <a:ext cx="8532440" cy="60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" y="-38203"/>
            <a:ext cx="9144000" cy="79695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.Выступления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8298585-6A10-40DB-9F30-7ED1BBB77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758747"/>
            <a:ext cx="415734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8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5A0CE77-8F7A-4C4E-A591-F4FFDE585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1" y="309912"/>
            <a:ext cx="4462953" cy="63093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72A25EC-E11B-4C31-B500-618C904AB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71" y="309912"/>
            <a:ext cx="4462953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5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0"/>
            <a:ext cx="9144000" cy="68580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7596336" y="5373216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208247A-087B-421E-AC2E-677885328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2810" y="-994767"/>
            <a:ext cx="6258380" cy="884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A9FB65-C4F7-4234-91AB-EAC6D4C7A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0" y="404664"/>
            <a:ext cx="4225733" cy="59739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66507D8-6AA8-4F9E-A88D-3B970D5F1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09" y="404665"/>
            <a:ext cx="4241017" cy="59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498080" cy="5373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r>
              <a:rPr lang="ru-RU" sz="2000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576C82E-763D-4702-ADE9-EBAFF0B3D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417" y="608872"/>
            <a:ext cx="4369749" cy="617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0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" y="0"/>
            <a:ext cx="9144000" cy="68909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EF6C98-FA72-46E7-B1A0-E54A1479C1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6" y="362806"/>
            <a:ext cx="4361082" cy="61653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B77208-3D63-4FC8-9784-9B203B7AF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66" y="392014"/>
            <a:ext cx="436108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1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" y="0"/>
            <a:ext cx="9144000" cy="68909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9202F1-6C67-49D7-91D0-AA35BD390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585773" cy="648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450"/>
            <a:ext cx="8146152" cy="57606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4D906C-21EF-4981-8B8C-96D1826FB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2865"/>
            <a:ext cx="4369749" cy="61775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74978A-6093-47AD-98F2-616F01C4B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408" y="522865"/>
            <a:ext cx="4340728" cy="61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4" y="0"/>
            <a:ext cx="9096536" cy="75232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7.Общественно-педагогическая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0805C8A-2366-49E1-A5BB-5E77958A9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21" y="746850"/>
            <a:ext cx="4297741" cy="607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53630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235A5AA-A135-47B6-B217-FA960E540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8" y="624111"/>
            <a:ext cx="4347484" cy="61460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97BA9A8-87E0-4290-A725-7B20C7634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80" y="624109"/>
            <a:ext cx="4347485" cy="614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11212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12"/>
            <a:ext cx="7498080" cy="475506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.Качество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родителями воспитанников</a:t>
            </a:r>
            <a:r>
              <a:rPr lang="ru-RU" sz="2000" dirty="0"/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1D31054-A00F-4A59-AF49-56B79AEB9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5" y="567433"/>
            <a:ext cx="4441757" cy="62793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C8BEA59-1F2A-4C15-AAE6-942FDA13AF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83" y="567433"/>
            <a:ext cx="4412018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16"/>
            <a:ext cx="9327763" cy="70294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8D8906-D9E4-4909-99F6-7D57C8401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488" y="0"/>
            <a:ext cx="4853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" y="-171400"/>
            <a:ext cx="9327763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618" y="0"/>
            <a:ext cx="7498080" cy="50891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10.Работа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из социально-неблагополучных семей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1D1C899-AE6D-49D6-A402-569CD9678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98433"/>
            <a:ext cx="4369749" cy="617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7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5" y="-55612"/>
            <a:ext cx="9174117" cy="69136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40868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 педагога в профессиональных конкурсах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D9419A-F6F9-4460-9FAE-A7481D675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74030"/>
            <a:ext cx="8621983" cy="61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5" y="-55612"/>
            <a:ext cx="9174117" cy="69136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2DBD292-F427-42A8-B176-F82197C99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4371538" cy="61800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C240554-6123-4062-B211-22FAC8BF8B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99" y="412777"/>
            <a:ext cx="4371539" cy="618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9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107900"/>
            <a:ext cx="4536504" cy="65293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7481C5D-02A2-4B53-8FA8-8B1864420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52" y="545034"/>
            <a:ext cx="4383094" cy="61964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6D28C5-D135-42C7-AA56-68B32EB5D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7" y="640798"/>
            <a:ext cx="4403203" cy="612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1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A57DCBB-34E0-41F5-B876-CC05C4C12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412260"/>
            <a:ext cx="8532440" cy="603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D961EB-4E55-4CF2-8099-34B55AB38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" y="455577"/>
            <a:ext cx="4329379" cy="61204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33679A0-55B9-4CB6-8448-F39CB12BE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169" y="455577"/>
            <a:ext cx="4329380" cy="61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C6783C9-7E2C-4496-A33C-C578EA6D2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79" y="332656"/>
            <a:ext cx="4278581" cy="60486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A0432F3-746C-4E3A-87B2-F1638123A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380" y="332656"/>
            <a:ext cx="4278581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84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-35502"/>
            <a:ext cx="2376264" cy="49852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2.Наставничество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FA23A3-5538-442A-B2C3-0CD4D016F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3" y="340222"/>
            <a:ext cx="4369749" cy="61775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5A580B5-E766-471A-871E-280B517721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42" y="344589"/>
            <a:ext cx="4341645" cy="613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4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-35502"/>
            <a:ext cx="2376264" cy="498524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7DB6E4B-6CE1-457D-B303-F3E9672C4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" y="459574"/>
            <a:ext cx="4441757" cy="62793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AFF6380-02E4-4BDC-BD73-6E44ADF46F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17" y="441724"/>
            <a:ext cx="4441757" cy="62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880808" cy="58092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публикаций, включая Интернет-публикации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CB8A5C3-7B39-4F2C-B2F5-9B2F2BACF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56" y="432556"/>
            <a:ext cx="4237087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2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1A4833-C5FB-4330-B1AA-D6DF3C301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372269" cy="640871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0A30396-11F7-46C0-A800-AE370FC51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773" y="332656"/>
            <a:ext cx="4525283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120146" y="2420888"/>
            <a:ext cx="3312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FF8FB6-6BB2-4562-A775-C02EE893F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9" y="336423"/>
            <a:ext cx="4396112" cy="621690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AB16D01-73E4-4BD5-8D36-EE321ADCC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984" y="335791"/>
            <a:ext cx="4396112" cy="621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822</TotalTime>
  <Words>205</Words>
  <Application>Microsoft Office PowerPoint</Application>
  <PresentationFormat>Экран (4:3)</PresentationFormat>
  <Paragraphs>29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Солнцестояние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2.Наставничество</vt:lpstr>
      <vt:lpstr>Презентация PowerPoint</vt:lpstr>
      <vt:lpstr>3.Наличие публикаций, включая Интернет-публикации </vt:lpstr>
      <vt:lpstr>Презентация PowerPoint</vt:lpstr>
      <vt:lpstr>Презентация PowerPoint</vt:lpstr>
      <vt:lpstr>4.Результаты 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5.Выступления  на заседаниях методических советов, научно-практических конференциях, педагогических чтениях, семинарах, секциях, форумах</vt:lpstr>
      <vt:lpstr>Презентация PowerPoint</vt:lpstr>
      <vt:lpstr>Презентация PowerPoint</vt:lpstr>
      <vt:lpstr>Презентация PowerPoint</vt:lpstr>
      <vt:lpstr>6. Проведение открытых занятий, мастер-классов, мероприятий.</vt:lpstr>
      <vt:lpstr>Презентация PowerPoint</vt:lpstr>
      <vt:lpstr>Презентация PowerPoint</vt:lpstr>
      <vt:lpstr>7.Общественно-педагогическая активность педагога: участие в комиссиях, педагогических сообществах, в жюри конкурсов.</vt:lpstr>
      <vt:lpstr>8. Позитивные результаты работы с воспитанниками</vt:lpstr>
      <vt:lpstr>9.Качество взаимодействия с родителями воспитанников.</vt:lpstr>
      <vt:lpstr>Презентация PowerPoint</vt:lpstr>
      <vt:lpstr>10.Работа с детьми из социально-неблагополучных семей</vt:lpstr>
      <vt:lpstr>11. Участие  педагога в профессиональных конкурсах</vt:lpstr>
      <vt:lpstr>Презентация PowerPoint</vt:lpstr>
      <vt:lpstr>12. Награды и поощрения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61</cp:revision>
  <dcterms:created xsi:type="dcterms:W3CDTF">2021-10-08T17:37:30Z</dcterms:created>
  <dcterms:modified xsi:type="dcterms:W3CDTF">2022-02-22T10:37:17Z</dcterms:modified>
</cp:coreProperties>
</file>