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35" r:id="rId4"/>
    <p:sldId id="278" r:id="rId5"/>
    <p:sldId id="347" r:id="rId6"/>
    <p:sldId id="261" r:id="rId7"/>
    <p:sldId id="314" r:id="rId8"/>
    <p:sldId id="343" r:id="rId9"/>
    <p:sldId id="267" r:id="rId10"/>
    <p:sldId id="348" r:id="rId11"/>
    <p:sldId id="295" r:id="rId12"/>
    <p:sldId id="331" r:id="rId13"/>
    <p:sldId id="349" r:id="rId14"/>
    <p:sldId id="351" r:id="rId15"/>
    <p:sldId id="350" r:id="rId16"/>
    <p:sldId id="264" r:id="rId17"/>
    <p:sldId id="313" r:id="rId18"/>
    <p:sldId id="352" r:id="rId19"/>
    <p:sldId id="311" r:id="rId20"/>
    <p:sldId id="329" r:id="rId21"/>
    <p:sldId id="322" r:id="rId22"/>
    <p:sldId id="353" r:id="rId23"/>
    <p:sldId id="31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2918" autoAdjust="0"/>
  </p:normalViewPr>
  <p:slideViewPr>
    <p:cSldViewPr>
      <p:cViewPr>
        <p:scale>
          <a:sx n="90" d="100"/>
          <a:sy n="90" d="100"/>
        </p:scale>
        <p:origin x="-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91407-0341-40BF-A84A-A09A31F5A46F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599AE-3728-43EF-8419-BCD7EA81E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9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599AE-3728-43EF-8419-BCD7EA81EE4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6" y="-603448"/>
            <a:ext cx="9172246" cy="69643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342" y="1"/>
            <a:ext cx="7772400" cy="16288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Министерство образования Республики Мордовия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Портфолио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6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412776"/>
            <a:ext cx="5112568" cy="18722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Зуевой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Наталии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Викторовны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473624"/>
            <a:ext cx="518457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Bookman Old Style" panose="02050604050505020204" pitchFamily="18" charset="0"/>
              </a:rPr>
              <a:t>педагога дополнительного образования МБУ </a:t>
            </a:r>
            <a:r>
              <a:rPr lang="ru-RU" b="1" dirty="0" smtClean="0">
                <a:latin typeface="Bookman Old Style" panose="02050604050505020204" pitchFamily="18" charset="0"/>
              </a:rPr>
              <a:t>ДО </a:t>
            </a:r>
            <a:r>
              <a:rPr lang="ru-RU" b="1" dirty="0">
                <a:latin typeface="Bookman Old Style" panose="02050604050505020204" pitchFamily="18" charset="0"/>
              </a:rPr>
              <a:t>«Центр эстетического воспитания детей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Bookman Old Style" panose="02050604050505020204" pitchFamily="18" charset="0"/>
              </a:rPr>
              <a:t>(</a:t>
            </a:r>
            <a:r>
              <a:rPr lang="ru-RU" b="1" dirty="0">
                <a:latin typeface="Bookman Old Style" panose="02050604050505020204" pitchFamily="18" charset="0"/>
              </a:rPr>
              <a:t>национальной культуры) «</a:t>
            </a:r>
            <a:r>
              <a:rPr lang="ru-RU" b="1" dirty="0" err="1">
                <a:latin typeface="Bookman Old Style" panose="02050604050505020204" pitchFamily="18" charset="0"/>
              </a:rPr>
              <a:t>Тяштеня</a:t>
            </a:r>
            <a:r>
              <a:rPr lang="ru-RU" b="1" dirty="0">
                <a:latin typeface="Bookman Old Style" panose="02050604050505020204" pitchFamily="18" charset="0"/>
              </a:rPr>
              <a:t>» 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Рузаевского муниципального района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Bookman Old Style" panose="02050604050505020204" pitchFamily="18" charset="0"/>
              </a:rPr>
              <a:t>Республики </a:t>
            </a:r>
            <a:r>
              <a:rPr lang="ru-RU" b="1" dirty="0">
                <a:latin typeface="Bookman Old Style" panose="02050604050505020204" pitchFamily="18" charset="0"/>
              </a:rPr>
              <a:t>Мордовия</a:t>
            </a:r>
            <a:br>
              <a:rPr lang="ru-RU" b="1" dirty="0">
                <a:latin typeface="Bookman Old Style" panose="02050604050505020204" pitchFamily="18" charset="0"/>
              </a:rPr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7" name="Picture 2" descr="F:\Я\IMG_7600аа.jpg"/>
          <p:cNvPicPr>
            <a:picLocks noChangeAspect="1" noChangeArrowheads="1"/>
          </p:cNvPicPr>
          <p:nvPr/>
        </p:nvPicPr>
        <p:blipFill>
          <a:blip r:embed="rId4" cstate="print"/>
          <a:srcRect l="2519" t="12727" r="9312" b="23636"/>
          <a:stretch>
            <a:fillRect/>
          </a:stretch>
        </p:blipFill>
        <p:spPr bwMode="auto">
          <a:xfrm>
            <a:off x="251520" y="1700808"/>
            <a:ext cx="3744416" cy="374441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9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77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504" y="188640"/>
            <a:ext cx="8640960" cy="8367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Наличие авторских программ, методических пособий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М</a:t>
            </a:r>
            <a:r>
              <a:rPr lang="ru-RU" sz="1600" b="1" dirty="0" smtClean="0">
                <a:latin typeface="Bookman Old Style" panose="02050604050505020204" pitchFamily="18" charset="0"/>
              </a:rPr>
              <a:t>униципальный уровень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C:\Users\Admin\Desktop\выписка из протокола авт. прогр.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786" y="1076741"/>
            <a:ext cx="4065190" cy="559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1.jpeg" descr="титул келуня.jpeg"/>
          <p:cNvPicPr/>
          <p:nvPr/>
        </p:nvPicPr>
        <p:blipFill>
          <a:blip r:embed="rId4" cstate="print"/>
          <a:srcRect l="8475" t="3750" r="1695" b="2500"/>
          <a:stretch>
            <a:fillRect/>
          </a:stretch>
        </p:blipFill>
        <p:spPr>
          <a:xfrm>
            <a:off x="4644008" y="1124744"/>
            <a:ext cx="410445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647" cy="6893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81190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313" name="Picture 1" descr="C:\Users\Тяштеня\Desktop\выст конф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79" y="1196752"/>
            <a:ext cx="4074597" cy="5661248"/>
          </a:xfrm>
          <a:prstGeom prst="rect">
            <a:avLst/>
          </a:prstGeom>
          <a:noFill/>
        </p:spPr>
      </p:pic>
      <p:pic>
        <p:nvPicPr>
          <p:cNvPr id="13314" name="Picture 2" descr="C:\Users\Тяштеня\Desktop\выст на конф2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3262" y="1196753"/>
            <a:ext cx="4074596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647" cy="6893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81190" cy="23762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4094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  <a:ea typeface="+mj-ea"/>
                <a:cs typeface="+mj-cs"/>
              </a:rPr>
              <a:t>Муниципальный уровень</a:t>
            </a:r>
            <a:endParaRPr lang="ru-RU" dirty="0"/>
          </a:p>
        </p:txBody>
      </p:sp>
      <p:pic>
        <p:nvPicPr>
          <p:cNvPr id="12289" name="Picture 1" descr="C:\Users\Тяштеня\Desktop\поликульт.jpg"/>
          <p:cNvPicPr>
            <a:picLocks noChangeAspect="1" noChangeArrowheads="1"/>
          </p:cNvPicPr>
          <p:nvPr/>
        </p:nvPicPr>
        <p:blipFill>
          <a:blip r:embed="rId3" cstate="print"/>
          <a:srcRect l="1695" t="1208" r="1695" b="923"/>
          <a:stretch>
            <a:fillRect/>
          </a:stretch>
        </p:blipFill>
        <p:spPr bwMode="auto">
          <a:xfrm>
            <a:off x="179512" y="764704"/>
            <a:ext cx="4104456" cy="583264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2291" name="Picture 3" descr="C:\Users\Тяштеня\Desktop\сертификат торж собр 001.jpg"/>
          <p:cNvPicPr>
            <a:picLocks noChangeAspect="1" noChangeArrowheads="1"/>
          </p:cNvPicPr>
          <p:nvPr/>
        </p:nvPicPr>
        <p:blipFill>
          <a:blip r:embed="rId4" cstate="print"/>
          <a:srcRect l="18646" t="9881" r="13420" b="18657"/>
          <a:stretch>
            <a:fillRect/>
          </a:stretch>
        </p:blipFill>
        <p:spPr bwMode="auto">
          <a:xfrm>
            <a:off x="4742545" y="836712"/>
            <a:ext cx="3971810" cy="580495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647" cy="6893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81190" cy="23762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4094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  <a:ea typeface="+mj-ea"/>
                <a:cs typeface="+mj-cs"/>
              </a:rPr>
              <a:t>Республиканский уровень</a:t>
            </a:r>
            <a:endParaRPr lang="ru-RU" dirty="0"/>
          </a:p>
        </p:txBody>
      </p:sp>
      <p:pic>
        <p:nvPicPr>
          <p:cNvPr id="37891" name="Picture 3" descr="C:\Users\Тяштеня\Desktop\Семинар акт пробл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136101" cy="574670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27" name="Picture 3" descr="C:\Users\Тяштеня\Desktop\семинар акт пробл2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4104455" cy="570273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647" cy="6893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81190" cy="23762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Тяштеня\Desktop\сертификат конф Р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39"/>
            <a:ext cx="4680520" cy="650311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647" cy="6893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81190" cy="23762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4094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  <a:ea typeface="+mj-ea"/>
                <a:cs typeface="+mj-cs"/>
              </a:rPr>
              <a:t>Российский уровень</a:t>
            </a:r>
            <a:endParaRPr lang="ru-RU" dirty="0"/>
          </a:p>
        </p:txBody>
      </p:sp>
      <p:pic>
        <p:nvPicPr>
          <p:cNvPr id="36866" name="Picture 2" descr="C:\Users\Тяштеня\Desktop\программа конференции 1 стр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133850" cy="57435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2" descr="C:\Users\Тяштеня\Desktop\программа конференции стр2 001.jpg"/>
          <p:cNvPicPr>
            <a:picLocks noChangeAspect="1" noChangeArrowheads="1"/>
          </p:cNvPicPr>
          <p:nvPr/>
        </p:nvPicPr>
        <p:blipFill>
          <a:blip r:embed="rId4" cstate="print"/>
          <a:srcRect l="6968" t="6269" r="9421" b="7225"/>
          <a:stretch>
            <a:fillRect/>
          </a:stretch>
        </p:blipFill>
        <p:spPr bwMode="auto">
          <a:xfrm>
            <a:off x="4860032" y="908720"/>
            <a:ext cx="3973228" cy="571151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0838"/>
            <a:ext cx="9279366" cy="7516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9145016" cy="64807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Проведение мастер-классов, открытых мероприятий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5" name="Picture 1" descr="C:\Users\Тяштеня\Desktop\мастер классы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256" y="548679"/>
            <a:ext cx="4356016" cy="6052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8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77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2852"/>
            <a:ext cx="8640960" cy="8378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Позитивные результаты работы с детьми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4061841" cy="564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4032448" cy="560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5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77"/>
            <a:ext cx="9169969" cy="687747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4534896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5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" y="-19477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604" y="188640"/>
            <a:ext cx="864096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Участие педагога в профессиональных конкурсах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b="1" dirty="0">
                <a:latin typeface="Bookman Old Style" panose="02050604050505020204" pitchFamily="18" charset="0"/>
              </a:rPr>
              <a:t>П</a:t>
            </a:r>
            <a:r>
              <a:rPr lang="ru-RU" sz="1800" b="1" dirty="0" smtClean="0">
                <a:latin typeface="Bookman Old Style" panose="02050604050505020204" pitchFamily="18" charset="0"/>
              </a:rPr>
              <a:t>обеды и призовые места в конкурсах на порталах сети Интернет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00" name="Picture 4" descr="C:\Users\Тяштеня\Desktop\диплом 001.jpg"/>
          <p:cNvPicPr>
            <a:picLocks noChangeAspect="1" noChangeArrowheads="1"/>
          </p:cNvPicPr>
          <p:nvPr/>
        </p:nvPicPr>
        <p:blipFill>
          <a:blip r:embed="rId3" cstate="print"/>
          <a:srcRect l="8194" t="4866" r="1226" b="4866"/>
          <a:stretch>
            <a:fillRect/>
          </a:stretch>
        </p:blipFill>
        <p:spPr bwMode="auto">
          <a:xfrm rot="5400000">
            <a:off x="2167734" y="420668"/>
            <a:ext cx="5096564" cy="705678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007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 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Общие сведения</a:t>
            </a:r>
            <a:r>
              <a:rPr lang="ru-RU" sz="2400" b="1" dirty="0" smtClean="0"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Дата рождения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29.11.1977г.</a:t>
            </a:r>
            <a:r>
              <a:rPr lang="ru-RU" sz="2000" b="1" dirty="0" smtClean="0"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Профессиональное образовани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е: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itchFamily="16" charset="0"/>
              </a:rPr>
              <a:t>Организатор – методист дошкольного образования и педагог – психолог по специальности «Педагогика и методика дошкольного образования с дополнительной специальностью « Педагогика и психология»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, МГПИ им. М. Е. </a:t>
            </a:r>
            <a:r>
              <a:rPr lang="ru-RU" altLang="ru-RU" sz="2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Евсевьева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, диплом ВСГ № 1156565, выдан 29.01.2008 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Общий трудовой стаж: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27 лет.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Стаж педагогической работы по специальности: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19 лет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r>
              <a:rPr lang="ru-RU" sz="2000" b="1" dirty="0" smtClean="0"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Наличие квалификационной категории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высшая </a:t>
            </a:r>
            <a:r>
              <a:rPr lang="ru-RU" sz="2000" b="1" dirty="0" smtClean="0"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Дата последней аттестации: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22.05. 2017 г. Приказ №428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85"/>
            <a:ext cx="9169969" cy="68774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очных конкурсах республиканского уровня </a:t>
            </a:r>
            <a:endParaRPr lang="ru-RU" dirty="0"/>
          </a:p>
        </p:txBody>
      </p:sp>
      <p:pic>
        <p:nvPicPr>
          <p:cNvPr id="5122" name="Picture 2" descr="C:\Users\Тяштеня\Desktop\диплом1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4" y="557213"/>
            <a:ext cx="4371181" cy="607332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46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78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640960" cy="8572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Награды и поощрения.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620688"/>
            <a:ext cx="6342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с различных сайтов и порталов сети Интернет</a:t>
            </a:r>
            <a:endParaRPr lang="ru-RU" dirty="0"/>
          </a:p>
        </p:txBody>
      </p:sp>
      <p:pic>
        <p:nvPicPr>
          <p:cNvPr id="6146" name="Picture 2" descr="C:\Users\Тяштеня\Desktop\поощр интернет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14425"/>
            <a:ext cx="3989834" cy="554347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59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78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640960" cy="8572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Награды и поощрения.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2715" y="601128"/>
            <a:ext cx="4091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уровня </a:t>
            </a:r>
            <a:endParaRPr lang="ru-RU" dirty="0"/>
          </a:p>
        </p:txBody>
      </p:sp>
      <p:pic>
        <p:nvPicPr>
          <p:cNvPr id="7170" name="Picture 2" descr="C:\Users\Тяштеня\Desktop\поощрение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55217"/>
            <a:ext cx="4040693" cy="561414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59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69969" cy="6877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689" y="60794"/>
            <a:ext cx="421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endParaRPr lang="ru-RU" dirty="0"/>
          </a:p>
        </p:txBody>
      </p:sp>
      <p:pic>
        <p:nvPicPr>
          <p:cNvPr id="8195" name="Picture 3" descr="C:\Users\Тяштеня\Desktop\Благодарность Зу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9838" y="547688"/>
            <a:ext cx="4366418" cy="610088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45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5040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Представление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педагогического опыта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204864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сайте: http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tyshruz.schoolrm.ru/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46991" y="1526595"/>
            <a:ext cx="68362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Приобщение дошкольников к истории и культуре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мордовского народа,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посредством языкового восприятия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Реализация образовательных программ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435" name="Picture 3" descr="C:\Users\Тяштеня\Desktop\реализ программы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902" y="836712"/>
            <a:ext cx="4152391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52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1.jpeg" descr="титул келуня.jpeg"/>
          <p:cNvPicPr/>
          <p:nvPr/>
        </p:nvPicPr>
        <p:blipFill>
          <a:blip r:embed="rId3" cstate="print"/>
          <a:srcRect l="8475" t="3750" r="1695" b="2500"/>
          <a:stretch>
            <a:fillRect/>
          </a:stretch>
        </p:blipFill>
        <p:spPr>
          <a:xfrm>
            <a:off x="179512" y="260648"/>
            <a:ext cx="4392488" cy="6120680"/>
          </a:xfrm>
          <a:prstGeom prst="rect">
            <a:avLst/>
          </a:prstGeom>
        </p:spPr>
      </p:pic>
      <p:pic>
        <p:nvPicPr>
          <p:cNvPr id="7" name="image1.jpeg" descr="мир вокруг нас.jpeg"/>
          <p:cNvPicPr/>
          <p:nvPr/>
        </p:nvPicPr>
        <p:blipFill>
          <a:blip r:embed="rId4" cstate="print"/>
          <a:srcRect l="7692" t="2939" r="3846" b="3234"/>
          <a:stretch>
            <a:fillRect/>
          </a:stretch>
        </p:blipFill>
        <p:spPr>
          <a:xfrm>
            <a:off x="4716016" y="260648"/>
            <a:ext cx="417646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640960" cy="11967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Результаты у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частия в инновационной </a:t>
            </a:r>
            <a:b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(экспериментальной) деятельности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D:\учебный год 2019 -2020\аттестация 2020\родионова\спа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25352"/>
            <a:ext cx="423981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C:\Users\Тяштеня\Desktop\инновация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08768"/>
            <a:ext cx="4104456" cy="570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4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" y="-163030"/>
            <a:ext cx="9144000" cy="70210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93" y="-179773"/>
            <a:ext cx="8640960" cy="14485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Участие детей в: конкурсах; выставках; турнирах; соревнованиях; акциях; фестивалях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latin typeface="Times New Roman"/>
                <a:ea typeface="Calibri"/>
              </a:rPr>
              <a:t>Победы и призовые места в </a:t>
            </a:r>
            <a:r>
              <a:rPr lang="ru-RU" sz="1600" b="1" dirty="0" smtClean="0">
                <a:latin typeface="Times New Roman"/>
                <a:ea typeface="Calibri"/>
              </a:rPr>
              <a:t>заочных/дистанционных мероприятиях в сети «Интернет»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C:\Users\Тяштеня\Desktop\интернет диплом.jpg"/>
          <p:cNvPicPr>
            <a:picLocks noChangeAspect="1" noChangeArrowheads="1"/>
          </p:cNvPicPr>
          <p:nvPr/>
        </p:nvPicPr>
        <p:blipFill>
          <a:blip r:embed="rId3" cstate="print"/>
          <a:srcRect l="4710" t="2359"/>
          <a:stretch>
            <a:fillRect/>
          </a:stretch>
        </p:blipFill>
        <p:spPr bwMode="auto">
          <a:xfrm rot="5400000">
            <a:off x="4795642" y="1333150"/>
            <a:ext cx="3435075" cy="48904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74" name="Picture 2" descr="C:\Users\User\Desktop\ученик.jpeg"/>
          <p:cNvPicPr>
            <a:picLocks noChangeAspect="1" noChangeArrowheads="1"/>
          </p:cNvPicPr>
          <p:nvPr/>
        </p:nvPicPr>
        <p:blipFill>
          <a:blip r:embed="rId4" cstate="print"/>
          <a:srcRect l="3620" t="2632" r="2259" b="1316"/>
          <a:stretch>
            <a:fillRect/>
          </a:stretch>
        </p:blipFill>
        <p:spPr bwMode="auto">
          <a:xfrm>
            <a:off x="179512" y="1196752"/>
            <a:ext cx="3744416" cy="525658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86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029"/>
            <a:ext cx="9144000" cy="70210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640960" cy="50405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/>
                <a:ea typeface="Calibri"/>
              </a:rPr>
              <a:t>Победы </a:t>
            </a:r>
            <a:r>
              <a:rPr lang="ru-RU" sz="1600" b="1" dirty="0">
                <a:latin typeface="Times New Roman"/>
                <a:ea typeface="Calibri"/>
              </a:rPr>
              <a:t>и призовые места в очных муниципальных мероприятиях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1" name="Picture 3" descr="C:\Users\User\Desktop\арзяня 001.jpg"/>
          <p:cNvPicPr>
            <a:picLocks noChangeAspect="1" noChangeArrowheads="1"/>
          </p:cNvPicPr>
          <p:nvPr/>
        </p:nvPicPr>
        <p:blipFill>
          <a:blip r:embed="rId3" cstate="print"/>
          <a:srcRect l="1594" t="2298" r="5983" b="2299"/>
          <a:stretch>
            <a:fillRect/>
          </a:stretch>
        </p:blipFill>
        <p:spPr bwMode="auto">
          <a:xfrm>
            <a:off x="2411760" y="692696"/>
            <a:ext cx="4176464" cy="597666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86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77"/>
            <a:ext cx="9169969" cy="6877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504" y="188640"/>
            <a:ext cx="8640960" cy="8367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Наличие публикаций, включая интернет - публикации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User\Desktop\педагог.jpeg"/>
          <p:cNvPicPr>
            <a:picLocks noChangeAspect="1" noChangeArrowheads="1"/>
          </p:cNvPicPr>
          <p:nvPr/>
        </p:nvPicPr>
        <p:blipFill>
          <a:blip r:embed="rId3" cstate="print"/>
          <a:srcRect l="5071" t="1229" r="1960" b="1696"/>
          <a:stretch>
            <a:fillRect/>
          </a:stretch>
        </p:blipFill>
        <p:spPr bwMode="auto">
          <a:xfrm>
            <a:off x="2627784" y="908719"/>
            <a:ext cx="4104456" cy="589549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06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175</Words>
  <Application>Microsoft Office PowerPoint</Application>
  <PresentationFormat>Экран (4:3)</PresentationFormat>
  <Paragraphs>39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Министерство образования Республики Мордовия Портфолио  </vt:lpstr>
      <vt:lpstr>                Общие сведения Дата рождения: 29.11.1977г. Профессиональное образование: Организатор – методист дошкольного образования и педагог – психолог по специальности «Педагогика и методика дошкольного образования с дополнительной специальностью « Педагогика и психология», МГПИ им. М. Е. Евсевьева, диплом ВСГ № 1156565, выдан 29.01.2008 г.  Общий трудовой стаж: 27 лет. Стаж педагогической работы по специальности: 19 лет. Наличие квалификационной категории: высшая   Дата последней аттестации: 22.05. 2017 г. Приказ №428</vt:lpstr>
      <vt:lpstr>Представление педагогического опыта</vt:lpstr>
      <vt:lpstr> Реализация образовательных программ</vt:lpstr>
      <vt:lpstr>Презентация PowerPoint</vt:lpstr>
      <vt:lpstr> Результаты участия в инновационной  (экспериментальной) деятельности</vt:lpstr>
      <vt:lpstr> Участие детей в: конкурсах; выставках; турнирах; соревнованиях; акциях; фестивалях Победы и призовые места в заочных/дистанционных мероприятиях в сети «Интернет»</vt:lpstr>
      <vt:lpstr>Победы и призовые места в очных муниципальных мероприятиях</vt:lpstr>
      <vt:lpstr> Наличие публикаций, включая интернет - публикации</vt:lpstr>
      <vt:lpstr> Наличие авторских программ, методических пособий Муниципальный уровень</vt:lpstr>
      <vt:lpstr>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  </vt:lpstr>
      <vt:lpstr>   </vt:lpstr>
      <vt:lpstr>   </vt:lpstr>
      <vt:lpstr>   </vt:lpstr>
      <vt:lpstr>   </vt:lpstr>
      <vt:lpstr> Проведение мастер-классов, открытых мероприятий</vt:lpstr>
      <vt:lpstr> Позитивные результаты работы с детьми</vt:lpstr>
      <vt:lpstr>Презентация PowerPoint</vt:lpstr>
      <vt:lpstr>   Участие педагога в профессиональных конкурсах  Победы и призовые места в конкурсах на порталах сети Интернет</vt:lpstr>
      <vt:lpstr>Презентация PowerPoint</vt:lpstr>
      <vt:lpstr>  Награды и поощрения.</vt:lpstr>
      <vt:lpstr>  Награды и поощрения.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375</cp:revision>
  <dcterms:created xsi:type="dcterms:W3CDTF">2017-11-01T16:04:54Z</dcterms:created>
  <dcterms:modified xsi:type="dcterms:W3CDTF">2022-02-14T07:16:34Z</dcterms:modified>
</cp:coreProperties>
</file>