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C7DA0-FEBC-48C2-8FCC-B1A62588D83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5341-6D36-497E-A7E9-DB158ED4C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5341-6D36-497E-A7E9-DB158ED4CD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3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ru-RU" dirty="0" smtClean="0"/>
              <a:t>«Первые шаги в математику»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149080"/>
            <a:ext cx="4928592" cy="1417712"/>
          </a:xfrm>
        </p:spPr>
        <p:txBody>
          <a:bodyPr/>
          <a:lstStyle/>
          <a:p>
            <a:r>
              <a:rPr lang="ru-RU" dirty="0" smtClean="0"/>
              <a:t>Подготовила: воспитатель Ермолаева Т.С.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05273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«Детский сад «Планета детства» комбинированного вида»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98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273729"/>
            <a:ext cx="4536505" cy="3402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92696"/>
            <a:ext cx="4283967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3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6540"/>
            <a:ext cx="3711058" cy="49480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45675"/>
            <a:ext cx="3847356" cy="51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5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7606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b="1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/>
                <a:ea typeface="Times New Roman"/>
              </a:rPr>
              <a:t>      Цель </a:t>
            </a:r>
            <a:r>
              <a:rPr lang="ru-RU" b="1" dirty="0">
                <a:latin typeface="Times New Roman"/>
                <a:ea typeface="Times New Roman"/>
              </a:rPr>
              <a:t>проекта: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Формирование и развитие сенсорных представлений (о форме, цвете, величине предметов, их свойствах) у детей средствами дидактических игр и игровых упражнений.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      </a:t>
            </a:r>
            <a:r>
              <a:rPr lang="ru-RU" b="1" dirty="0" smtClean="0">
                <a:latin typeface="Times New Roman"/>
                <a:ea typeface="Times New Roman"/>
              </a:rPr>
              <a:t>Задачи </a:t>
            </a:r>
            <a:r>
              <a:rPr lang="ru-RU" b="1" dirty="0">
                <a:latin typeface="Times New Roman"/>
                <a:ea typeface="Times New Roman"/>
              </a:rPr>
              <a:t>проекта: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Проанализировать учебно-методическую литературу по вопросам сенсорного развития детей младшего возраста.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Дополнить дидактический материал по сенсорному развитию.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Разработать систему игр, обеспечивающих последовательное развитие  в условиях игровой деятельности.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Разработать информационные листы для родителей с рекомендациями по ознакомлению по данной теме.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Развитие познавательных процессов, мелкой моторики, памяти, внимания и воображения у детей.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Учить детей различать форму, цвет, величину предметов и другие их признаки.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Учить детей замечать массу предмета (легкий – тяжёлый).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Знакомить со следующими основными свойствами предметов: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с цветами спектра (красный, синий, желтый, зеленый, белый, черный),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с формой (круг, квадрат, треугольник, овал и прямоугольник),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с величиной (большой и маленький).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Учить замечать количественное отношение между предметами (много, один, мало).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Способствовать сенсорному развитию в процессе обследования предметов (обвести контур пальцем, наложение и приложение одного предмета к другому для определения равенства или разницы свойств).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Формировать умения: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Определять форму, величину, цвет предметов по образцу; группировать и чередовать предметы по цвету (найди такой же).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Группировать однородные предметы по одному сенсорному признаку, а затем по двум признакам (форма и величина</a:t>
            </a:r>
            <a:r>
              <a:rPr lang="ru-RU" dirty="0" smtClean="0">
                <a:latin typeface="Times New Roman"/>
                <a:ea typeface="Times New Roman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8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651870" cy="486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3109"/>
            <a:ext cx="3600400" cy="48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7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6615" y="2372883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6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491" y="444091"/>
            <a:ext cx="3651870" cy="486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20" y="1937079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4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9" y="977471"/>
            <a:ext cx="3723878" cy="4965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48" y="1047788"/>
            <a:ext cx="41987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7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1052736"/>
            <a:ext cx="3597864" cy="4797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0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40087"/>
            <a:ext cx="3867894" cy="5157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/>
          <a:stretch/>
        </p:blipFill>
        <p:spPr>
          <a:xfrm>
            <a:off x="4716016" y="928967"/>
            <a:ext cx="3460463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0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3795886" cy="5061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21" y="1675963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7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</Words>
  <Application>Microsoft Office PowerPoint</Application>
  <PresentationFormat>Экран (4:3)</PresentationFormat>
  <Paragraphs>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«Первые шаги в математику»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«Первые шаги в математику»</dc:title>
  <dc:creator>1</dc:creator>
  <cp:lastModifiedBy>1</cp:lastModifiedBy>
  <cp:revision>4</cp:revision>
  <dcterms:created xsi:type="dcterms:W3CDTF">2022-05-25T13:49:10Z</dcterms:created>
  <dcterms:modified xsi:type="dcterms:W3CDTF">2022-06-13T08:41:51Z</dcterms:modified>
</cp:coreProperties>
</file>