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D12361-E3D1-4082-96B5-F31526D03D53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BB81D3-F7E6-49D2-A211-1B93A8F82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43932" cy="407196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 в математическом развитии дошкольников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5762"/>
            <a:ext cx="8115300" cy="60864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01848"/>
            <a:ext cx="8186738" cy="614005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43" y="428625"/>
            <a:ext cx="8096251" cy="60721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03622"/>
            <a:ext cx="8258175" cy="61936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43" y="428625"/>
            <a:ext cx="8096251" cy="60721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94692"/>
            <a:ext cx="8186738" cy="614005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224" y="571500"/>
            <a:ext cx="7715251" cy="57864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319" y="571500"/>
            <a:ext cx="7810500" cy="58578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186766" cy="450059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Примеры игр:</a:t>
            </a:r>
            <a:endParaRPr lang="ru-RU" sz="66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66129"/>
            <a:ext cx="8186738" cy="614005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8258204" cy="57150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" y="500063"/>
            <a:ext cx="8001000" cy="60007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94692"/>
            <a:ext cx="8186738" cy="614005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</TotalTime>
  <Words>9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Игровые технологии в математическом развитии дошкольников   </vt:lpstr>
      <vt:lpstr>Слайд 2</vt:lpstr>
      <vt:lpstr>Слайд 3</vt:lpstr>
      <vt:lpstr>Слайд 4</vt:lpstr>
      <vt:lpstr>Примеры игр: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математическом развитии дошкольников    подготовила: Цыпляева Н.В.</dc:title>
  <dc:creator>1</dc:creator>
  <cp:lastModifiedBy>Пользователь</cp:lastModifiedBy>
  <cp:revision>5</cp:revision>
  <dcterms:created xsi:type="dcterms:W3CDTF">2019-12-29T17:08:44Z</dcterms:created>
  <dcterms:modified xsi:type="dcterms:W3CDTF">2023-10-27T11:59:53Z</dcterms:modified>
</cp:coreProperties>
</file>