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64" r:id="rId8"/>
    <p:sldId id="262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4398" autoAdjust="0"/>
  </p:normalViewPr>
  <p:slideViewPr>
    <p:cSldViewPr>
      <p:cViewPr varScale="1">
        <p:scale>
          <a:sx n="91" d="100"/>
          <a:sy n="91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0988C-AA76-4350-8ED9-E9835F755D3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8F437-823F-4A77-9A94-EDEDB1722B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8F437-823F-4A77-9A94-EDEDB1722BC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182881-2DF9-463D-A27E-A2EC03ECF1F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C3AFAC-2F44-4F45-9107-BAC6CEA6E7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297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6400800" cy="4320480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12800" b="1" dirty="0"/>
              <a:t>Тема: </a:t>
            </a:r>
            <a:r>
              <a:rPr lang="ru-RU" sz="12800" dirty="0"/>
              <a:t>«Финансовая</a:t>
            </a:r>
          </a:p>
          <a:p>
            <a:r>
              <a:rPr lang="ru-RU" sz="12800" dirty="0"/>
              <a:t>грамотность детей.</a:t>
            </a:r>
          </a:p>
          <a:p>
            <a:r>
              <a:rPr lang="ru-RU" sz="12800" dirty="0"/>
              <a:t>«Нужны ли карманные деньги младшим школьникам»</a:t>
            </a:r>
          </a:p>
          <a:p>
            <a:r>
              <a:rPr lang="tt-RU" sz="12800" b="1" dirty="0"/>
              <a:t>Янгличев Муслим Мянсурович.</a:t>
            </a:r>
            <a:r>
              <a:rPr lang="ru-RU" sz="12800" b="1" dirty="0"/>
              <a:t/>
            </a:r>
            <a:br>
              <a:rPr lang="ru-RU" sz="12800" b="1" dirty="0"/>
            </a:br>
            <a:r>
              <a:rPr lang="ru-RU" sz="12800" dirty="0"/>
              <a:t>4 класс</a:t>
            </a:r>
          </a:p>
          <a:p>
            <a:r>
              <a:rPr lang="ru-RU" sz="12800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r>
              <a:rPr lang="ru-RU" sz="6400" b="1" dirty="0" smtClean="0"/>
              <a:t>руководитель</a:t>
            </a:r>
            <a:r>
              <a:rPr lang="ru-RU" sz="6400" b="1" dirty="0"/>
              <a:t>:</a:t>
            </a:r>
            <a:r>
              <a:rPr lang="ru-RU" b="1" dirty="0"/>
              <a:t/>
            </a:r>
            <a:br>
              <a:rPr lang="ru-RU" b="1" dirty="0"/>
            </a:br>
            <a:r>
              <a:rPr lang="tt-RU" sz="8000" b="1" dirty="0"/>
              <a:t>                                                                                   </a:t>
            </a:r>
            <a:endParaRPr lang="tt-RU" sz="8000" b="1" dirty="0" smtClean="0"/>
          </a:p>
          <a:p>
            <a:r>
              <a:rPr lang="tt-RU" sz="8000" b="1" dirty="0" smtClean="0"/>
              <a:t>  </a:t>
            </a:r>
            <a:r>
              <a:rPr lang="tt-RU" sz="8000" b="1" dirty="0"/>
              <a:t>Азисова Гульнара Исмаиловна</a:t>
            </a:r>
            <a:r>
              <a:rPr lang="ru-RU" b="1" dirty="0"/>
              <a:t>..</a:t>
            </a:r>
            <a:br>
              <a:rPr lang="ru-RU" b="1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Карманные деньги и младший школьник.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/>
              <a:t>Нужны ли детям карманные деньги? Дают ли тебе карманные деньги?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Нужны ли детям карманные деньги?</a:t>
            </a:r>
          </a:p>
          <a:p>
            <a:r>
              <a:rPr lang="ru-RU" dirty="0"/>
              <a:t>Дают ли тебе карманные деньги?</a:t>
            </a:r>
          </a:p>
          <a:p>
            <a:r>
              <a:rPr lang="ru-RU" dirty="0"/>
              <a:t>Да</a:t>
            </a:r>
          </a:p>
          <a:p>
            <a:r>
              <a:rPr lang="ru-RU" dirty="0"/>
              <a:t>Иногда</a:t>
            </a:r>
          </a:p>
          <a:p>
            <a:r>
              <a:rPr lang="ru-RU" dirty="0"/>
              <a:t>Нет</a:t>
            </a:r>
          </a:p>
          <a:p>
            <a:r>
              <a:rPr lang="ru-RU" dirty="0"/>
              <a:t>Да</a:t>
            </a:r>
          </a:p>
          <a:p>
            <a:r>
              <a:rPr lang="ru-RU" dirty="0"/>
              <a:t>Иногда</a:t>
            </a:r>
          </a:p>
          <a:p>
            <a:r>
              <a:rPr lang="ru-RU" dirty="0"/>
              <a:t>Нет</a:t>
            </a:r>
          </a:p>
          <a:p>
            <a:r>
              <a:rPr lang="ru-RU" dirty="0"/>
              <a:t>40</a:t>
            </a:r>
          </a:p>
          <a:p>
            <a:r>
              <a:rPr lang="ru-RU" dirty="0"/>
              <a:t>5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30</a:t>
            </a:r>
          </a:p>
          <a:p>
            <a:r>
              <a:rPr lang="ru-RU" dirty="0"/>
              <a:t>15</a:t>
            </a:r>
          </a:p>
          <a:p>
            <a:r>
              <a:rPr lang="ru-RU" dirty="0"/>
              <a:t>-</a:t>
            </a:r>
          </a:p>
          <a:p>
            <a:r>
              <a:rPr lang="ru-RU" dirty="0"/>
              <a:t>Сколько бы ты хотел иметь денег?</a:t>
            </a:r>
          </a:p>
          <a:p>
            <a:r>
              <a:rPr lang="ru-RU" dirty="0"/>
              <a:t>0 </a:t>
            </a:r>
            <a:r>
              <a:rPr lang="ru-RU" dirty="0" err="1"/>
              <a:t>руб</a:t>
            </a:r>
            <a:endParaRPr lang="ru-RU" dirty="0"/>
          </a:p>
          <a:p>
            <a:r>
              <a:rPr lang="ru-RU" dirty="0"/>
              <a:t>50 </a:t>
            </a:r>
            <a:r>
              <a:rPr lang="ru-RU" dirty="0" err="1"/>
              <a:t>руб</a:t>
            </a:r>
            <a:endParaRPr lang="ru-RU" dirty="0"/>
          </a:p>
          <a:p>
            <a:r>
              <a:rPr lang="ru-RU" dirty="0"/>
              <a:t>100 </a:t>
            </a:r>
            <a:r>
              <a:rPr lang="ru-RU" dirty="0" err="1"/>
              <a:t>руб</a:t>
            </a:r>
            <a:endParaRPr lang="ru-RU" dirty="0"/>
          </a:p>
          <a:p>
            <a:r>
              <a:rPr lang="ru-RU" dirty="0"/>
              <a:t>200-300 </a:t>
            </a:r>
            <a:r>
              <a:rPr lang="ru-RU" dirty="0" err="1"/>
              <a:t>руб</a:t>
            </a:r>
            <a:endParaRPr lang="ru-RU" dirty="0"/>
          </a:p>
          <a:p>
            <a:r>
              <a:rPr lang="ru-RU" dirty="0"/>
              <a:t>3 чел</a:t>
            </a:r>
          </a:p>
          <a:p>
            <a:r>
              <a:rPr lang="ru-RU" dirty="0"/>
              <a:t>15 чел</a:t>
            </a:r>
          </a:p>
          <a:p>
            <a:r>
              <a:rPr lang="ru-RU" dirty="0"/>
              <a:t>20 чел</a:t>
            </a:r>
          </a:p>
          <a:p>
            <a:r>
              <a:rPr lang="ru-RU" dirty="0"/>
              <a:t>7чел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Изучая ответы ребят можно сделать следующие выводы: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1.Дети  хотят  иметь  карманные  деньги, но  в разумных  пределах.</a:t>
            </a:r>
          </a:p>
          <a:p>
            <a:r>
              <a:rPr lang="ru-RU" dirty="0"/>
              <a:t>2.Берут  деньги  на покупку сладостей, игрушек, на развлечения.</a:t>
            </a:r>
          </a:p>
          <a:p>
            <a:r>
              <a:rPr lang="ru-RU" dirty="0"/>
              <a:t>3.Откладывают в копилку.</a:t>
            </a:r>
          </a:p>
          <a:p>
            <a:r>
              <a:rPr lang="ru-RU" dirty="0"/>
              <a:t>4.Купят  подарок  родителям.</a:t>
            </a:r>
          </a:p>
          <a:p>
            <a:r>
              <a:rPr lang="ru-RU" dirty="0"/>
              <a:t>5. Из  трёх пожеланий: здоровье, карманные  деньги, хорошо  учиться  выбрали третье пожелание. Так как, получив  образование, можно  хорошо зарабатывать.  А здоровье они выбрали потому, что будет здоровье- будет учёба, работа- будут деньги.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PHOTO-2019-12-18-18-49-51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082" b="18082"/>
          <a:stretch>
            <a:fillRect/>
          </a:stretch>
        </p:blipFill>
        <p:spPr/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PHOTO-2019-12-18-18-49-5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082" b="18082"/>
          <a:stretch>
            <a:fillRect/>
          </a:stretch>
        </p:blipFill>
        <p:spPr/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Цель исследования:</a:t>
            </a:r>
            <a:r>
              <a:rPr lang="ru-RU" dirty="0"/>
              <a:t> изучение финансовой грамотности детей начала третьего тысячелетия, и системы выдачи денег родителями.</a:t>
            </a:r>
          </a:p>
          <a:p>
            <a:r>
              <a:rPr lang="ru-RU" b="1" dirty="0"/>
              <a:t>Задачи исследования:</a:t>
            </a:r>
            <a:endParaRPr lang="ru-RU" dirty="0"/>
          </a:p>
          <a:p>
            <a:r>
              <a:rPr lang="ru-RU" dirty="0"/>
              <a:t>- исследовать отношение младших школьников к деньгам;</a:t>
            </a:r>
          </a:p>
          <a:p>
            <a:r>
              <a:rPr lang="ru-RU" dirty="0"/>
              <a:t>- изучить наличие карманных денег у учащихся начальной школы;</a:t>
            </a:r>
          </a:p>
          <a:p>
            <a:r>
              <a:rPr lang="ru-RU" dirty="0"/>
              <a:t>- определить мотивы расходования денег;</a:t>
            </a:r>
          </a:p>
          <a:p>
            <a:r>
              <a:rPr lang="ru-RU" dirty="0"/>
              <a:t>- попытаться разобраться в способах выдачи денег на карманные расходы;</a:t>
            </a:r>
          </a:p>
          <a:p>
            <a:r>
              <a:rPr lang="ru-RU" b="1" dirty="0"/>
              <a:t>Предмет исследования:</a:t>
            </a:r>
            <a:r>
              <a:rPr lang="ru-RU" dirty="0"/>
              <a:t> карманные деньги.</a:t>
            </a:r>
          </a:p>
          <a:p>
            <a:r>
              <a:rPr lang="ru-RU" b="1" dirty="0"/>
              <a:t>Объект исследования:</a:t>
            </a:r>
            <a:r>
              <a:rPr lang="ru-RU" dirty="0"/>
              <a:t> ученики младших классов ,отношение их  к карманным деньгам, структура их расходования  четвероклассниками.</a:t>
            </a:r>
          </a:p>
          <a:p>
            <a:r>
              <a:rPr lang="ru-RU" b="1" dirty="0"/>
              <a:t>Гипотеза: </a:t>
            </a:r>
            <a:r>
              <a:rPr lang="ru-RU" dirty="0"/>
              <a:t>Наличие карманных денег помогает младшему школьнику научиться  правильно обращаться с ними, развивает самостоятельность и ответственность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 Сущность денег.                                                                                  </a:t>
            </a:r>
            <a:endParaRPr lang="ru-RU" dirty="0"/>
          </a:p>
          <a:p>
            <a:r>
              <a:rPr lang="ru-RU" dirty="0"/>
              <a:t>      Деньги это то, что принимают в качестве уплаты за товары, услуги и долги. Деньги – это средство обмена; люди принимают деньги в обмен на товары и услуги, которые они предоставляют в ожидании, что смогут затем обменять деньги на те товары и услуги, которые они хотят приобрести. Без такого средства обмена люди должны обращаться к бартеру -  обмену товаров и услуг на другие товары и услуги - очень неэффективному средству осуществления обмена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Функции денег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 Мера стоимости</a:t>
            </a:r>
            <a:r>
              <a:rPr lang="ru-RU" dirty="0"/>
              <a:t>  </a:t>
            </a:r>
          </a:p>
          <a:p>
            <a:r>
              <a:rPr lang="ru-RU" dirty="0"/>
              <a:t> </a:t>
            </a:r>
            <a:r>
              <a:rPr lang="ru-RU" b="1" dirty="0"/>
              <a:t> Средство обращения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  <a:r>
              <a:rPr lang="ru-RU" b="1" dirty="0"/>
              <a:t> Средство платежа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С</a:t>
            </a:r>
            <a:r>
              <a:rPr lang="ru-RU" b="1" i="1" dirty="0"/>
              <a:t>редство</a:t>
            </a:r>
            <a:r>
              <a:rPr lang="ru-RU" b="1" dirty="0"/>
              <a:t> накопления и </a:t>
            </a:r>
            <a:r>
              <a:rPr lang="ru-RU" b="1" dirty="0" smtClean="0"/>
              <a:t>сбережения</a:t>
            </a:r>
          </a:p>
          <a:p>
            <a:r>
              <a:rPr lang="ru-RU" b="1" dirty="0"/>
              <a:t>Мировые деньги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денег.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Действительные </a:t>
            </a:r>
            <a:r>
              <a:rPr lang="ru-RU" b="1" dirty="0" smtClean="0"/>
              <a:t>деньги</a:t>
            </a:r>
          </a:p>
          <a:p>
            <a:r>
              <a:rPr lang="ru-RU" b="1" dirty="0"/>
              <a:t>Заменители действительных денег (знаки </a:t>
            </a:r>
            <a:r>
              <a:rPr lang="ru-RU" b="1" dirty="0" smtClean="0"/>
              <a:t>стоимости.</a:t>
            </a:r>
          </a:p>
          <a:p>
            <a:r>
              <a:rPr lang="ru-RU" b="1" dirty="0"/>
              <a:t>Бумажные знаки стоимости</a:t>
            </a:r>
            <a:r>
              <a:rPr lang="ru-RU" b="1" dirty="0" smtClean="0"/>
              <a:t>:</a:t>
            </a:r>
          </a:p>
          <a:p>
            <a:r>
              <a:rPr lang="ru-RU" dirty="0"/>
              <a:t>Российская валюта – это рубль.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  </a:t>
            </a:r>
            <a:r>
              <a:rPr lang="ru-RU" dirty="0"/>
              <a:t>Деньги –  это средство обмена. Чаще всего люди пользуются следующими функциями денег: мера стоимости, средство обращения, средство платежа, средство сбережения. Бумажные деньги, которыми мы пользуемся – это бумажные средства стоимости,  они являются заменителями действительных денег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Карманные деньги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-это </a:t>
            </a:r>
            <a:r>
              <a:rPr lang="ru-RU" dirty="0"/>
              <a:t>определенная сумма, которая находится в полном распоряжении ребенка. Это их определенная самостоятельность и независимость от родителей, умение подсчитывать и рассчитывать, сберегать и накапливать денежные средства. Цель карманных денег - научить ребенка обращаться с деньгами и правильно их тратить.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Практическая часть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Опрос родителей.</a:t>
            </a:r>
            <a:endParaRPr lang="ru-RU" dirty="0"/>
          </a:p>
          <a:p>
            <a:endParaRPr lang="ru-RU" sz="2400" dirty="0"/>
          </a:p>
          <a:p>
            <a:r>
              <a:rPr lang="ru-RU" dirty="0"/>
              <a:t>АНКЕТА ДЛЯ РОДИТЕЛЕЙ</a:t>
            </a:r>
            <a:endParaRPr lang="ru-RU" sz="2400" dirty="0"/>
          </a:p>
          <a:p>
            <a:pPr lvl="0"/>
            <a:r>
              <a:rPr lang="ru-RU" dirty="0"/>
              <a:t>Нужны ли ребёнку карманные деньги?</a:t>
            </a:r>
            <a:endParaRPr lang="ru-RU" sz="2400" dirty="0"/>
          </a:p>
          <a:p>
            <a:pPr lvl="1"/>
            <a:r>
              <a:rPr lang="ru-RU" dirty="0"/>
              <a:t>Да</a:t>
            </a:r>
            <a:endParaRPr lang="ru-RU" sz="2000" dirty="0"/>
          </a:p>
          <a:p>
            <a:pPr lvl="1"/>
            <a:r>
              <a:rPr lang="ru-RU" dirty="0"/>
              <a:t>Нет </a:t>
            </a:r>
            <a:endParaRPr lang="ru-RU" sz="2000" dirty="0"/>
          </a:p>
          <a:p>
            <a:pPr lvl="0"/>
            <a:r>
              <a:rPr lang="ru-RU" dirty="0"/>
              <a:t>Вы даёте ребёнку деньги на карманные расходы?</a:t>
            </a:r>
            <a:endParaRPr lang="ru-RU" sz="2400" dirty="0"/>
          </a:p>
          <a:p>
            <a:pPr lvl="0"/>
            <a:r>
              <a:rPr lang="ru-RU" dirty="0"/>
              <a:t>Да</a:t>
            </a:r>
            <a:endParaRPr lang="ru-RU" sz="2400" dirty="0"/>
          </a:p>
          <a:p>
            <a:pPr lvl="0"/>
            <a:r>
              <a:rPr lang="ru-RU" dirty="0"/>
              <a:t>Нет</a:t>
            </a:r>
            <a:endParaRPr lang="ru-RU" sz="2400" dirty="0"/>
          </a:p>
          <a:p>
            <a:pPr lvl="0"/>
            <a:r>
              <a:rPr lang="ru-RU" dirty="0"/>
              <a:t>Иногда </a:t>
            </a:r>
            <a:endParaRPr lang="ru-RU" sz="2400" dirty="0"/>
          </a:p>
          <a:p>
            <a:pPr lvl="0"/>
            <a:r>
              <a:rPr lang="ru-RU" dirty="0"/>
              <a:t>Какую сумму денег вы даёте своему ребёнку?</a:t>
            </a:r>
            <a:endParaRPr lang="ru-RU" sz="2400" dirty="0"/>
          </a:p>
          <a:p>
            <a:pPr lvl="0"/>
            <a:r>
              <a:rPr lang="ru-RU" dirty="0"/>
              <a:t>Меньше, чем хочется но, больше, чем жизненно необходимо.</a:t>
            </a:r>
            <a:endParaRPr lang="ru-RU" sz="2400" dirty="0"/>
          </a:p>
          <a:p>
            <a:pPr lvl="0"/>
            <a:r>
              <a:rPr lang="ru-RU" dirty="0"/>
              <a:t>Столько, сколько просит.</a:t>
            </a:r>
            <a:endParaRPr lang="ru-RU" sz="2400" dirty="0"/>
          </a:p>
          <a:p>
            <a:pPr lvl="0"/>
            <a:r>
              <a:rPr lang="ru-RU" dirty="0"/>
              <a:t>Надо ли ребёнка посвящать в семейный бюджет?</a:t>
            </a:r>
            <a:endParaRPr lang="ru-RU" sz="2400" dirty="0"/>
          </a:p>
          <a:p>
            <a:pPr lvl="0"/>
            <a:r>
              <a:rPr lang="ru-RU" dirty="0"/>
              <a:t>Да </a:t>
            </a:r>
            <a:endParaRPr lang="ru-RU" sz="2400" dirty="0"/>
          </a:p>
          <a:p>
            <a:pPr lvl="0"/>
            <a:r>
              <a:rPr lang="ru-RU" dirty="0"/>
              <a:t>Нет </a:t>
            </a:r>
            <a:endParaRPr lang="ru-RU" sz="2400" dirty="0"/>
          </a:p>
          <a:p>
            <a:pPr lvl="0"/>
            <a:r>
              <a:rPr lang="ru-RU" dirty="0"/>
              <a:t>Обсуждаете ли вы то, как распорядился деньгами ребёнок?</a:t>
            </a:r>
            <a:endParaRPr lang="ru-RU" sz="2400" dirty="0"/>
          </a:p>
          <a:p>
            <a:pPr lvl="0"/>
            <a:r>
              <a:rPr lang="ru-RU" dirty="0"/>
              <a:t>Да</a:t>
            </a:r>
            <a:endParaRPr lang="ru-RU" sz="2400" dirty="0"/>
          </a:p>
          <a:p>
            <a:pPr lvl="0"/>
            <a:r>
              <a:rPr lang="ru-RU" dirty="0"/>
              <a:t>Нет </a:t>
            </a:r>
            <a:endParaRPr lang="ru-RU" sz="2400" dirty="0"/>
          </a:p>
          <a:p>
            <a:r>
              <a:rPr lang="ru-RU" dirty="0"/>
              <a:t> 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432</Words>
  <Application>Microsoft Office PowerPoint</Application>
  <PresentationFormat>Экран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Функции денег.</vt:lpstr>
      <vt:lpstr>Виды денег.</vt:lpstr>
      <vt:lpstr>Вывод:</vt:lpstr>
      <vt:lpstr>Карманные деньги</vt:lpstr>
      <vt:lpstr>Практическая часть .</vt:lpstr>
      <vt:lpstr>Карманные деньги и младший школьник.</vt:lpstr>
      <vt:lpstr>Изучая ответы ребят можно сделать следующие выводы: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2019-12-17T19:04:46Z</dcterms:created>
  <dcterms:modified xsi:type="dcterms:W3CDTF">2019-12-18T16:06:11Z</dcterms:modified>
</cp:coreProperties>
</file>