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Государственная символика Республики Мордовия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948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\ДипломыЮля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3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\ДипломыЮля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2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\ДипломыЮля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7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\ДипломыЮля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3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2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\ДипломыЮля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\ДипломыЮля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0840" cy="55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3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Государственная символика Республики Мордовия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Республики Мордовия</dc:title>
  <dc:creator>1</dc:creator>
  <cp:lastModifiedBy>1</cp:lastModifiedBy>
  <cp:revision>1</cp:revision>
  <dcterms:created xsi:type="dcterms:W3CDTF">2018-12-15T06:59:20Z</dcterms:created>
  <dcterms:modified xsi:type="dcterms:W3CDTF">2018-12-15T07:02:44Z</dcterms:modified>
</cp:coreProperties>
</file>