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C63E-E7F5-45CA-AFD5-859B3064D853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4DB1-8B66-4935-9DA8-47C7C095F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940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C63E-E7F5-45CA-AFD5-859B3064D853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4DB1-8B66-4935-9DA8-47C7C095F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04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C63E-E7F5-45CA-AFD5-859B3064D853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4DB1-8B66-4935-9DA8-47C7C095F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94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C63E-E7F5-45CA-AFD5-859B3064D853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4DB1-8B66-4935-9DA8-47C7C095F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84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C63E-E7F5-45CA-AFD5-859B3064D853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4DB1-8B66-4935-9DA8-47C7C095F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358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C63E-E7F5-45CA-AFD5-859B3064D853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4DB1-8B66-4935-9DA8-47C7C095F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2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C63E-E7F5-45CA-AFD5-859B3064D853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4DB1-8B66-4935-9DA8-47C7C095F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26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C63E-E7F5-45CA-AFD5-859B3064D853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4DB1-8B66-4935-9DA8-47C7C095F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787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C63E-E7F5-45CA-AFD5-859B3064D853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4DB1-8B66-4935-9DA8-47C7C095F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25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C63E-E7F5-45CA-AFD5-859B3064D853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4DB1-8B66-4935-9DA8-47C7C095F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683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C63E-E7F5-45CA-AFD5-859B3064D853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4DB1-8B66-4935-9DA8-47C7C095F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512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0C63E-E7F5-45CA-AFD5-859B3064D853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B4DB1-8B66-4935-9DA8-47C7C095F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3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Тема </a:t>
            </a:r>
            <a:endParaRPr lang="en-US" sz="6600" b="1" dirty="0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«</a:t>
            </a:r>
            <a:r>
              <a:rPr lang="ru-RU" sz="6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Перестановка и группировка множителей».</a:t>
            </a:r>
          </a:p>
          <a:p>
            <a:pPr marL="0" indent="0" algn="r">
              <a:buNone/>
            </a:pPr>
            <a:r>
              <a:rPr lang="ru-RU" sz="4000" b="1" dirty="0" smtClean="0">
                <a:latin typeface="Monotype Corsiva" panose="03010101010201010101" pitchFamily="66" charset="0"/>
              </a:rPr>
              <a:t>УМК «Школа России», 4 класс</a:t>
            </a:r>
          </a:p>
          <a:p>
            <a:pPr marL="0" indent="0" algn="r">
              <a:buNone/>
            </a:pPr>
            <a:r>
              <a:rPr lang="ru-RU" sz="4000" b="1" dirty="0">
                <a:latin typeface="Monotype Corsiva" panose="03010101010201010101" pitchFamily="66" charset="0"/>
              </a:rPr>
              <a:t>п</a:t>
            </a:r>
            <a:r>
              <a:rPr lang="ru-RU" sz="4000" b="1" dirty="0" smtClean="0">
                <a:latin typeface="Monotype Corsiva" panose="03010101010201010101" pitchFamily="66" charset="0"/>
              </a:rPr>
              <a:t>одготовила: Н.В. Мишина</a:t>
            </a:r>
          </a:p>
          <a:p>
            <a:pPr marL="0" indent="0" algn="r">
              <a:buNone/>
            </a:pPr>
            <a:r>
              <a:rPr lang="ru-RU" sz="4000" b="1" dirty="0">
                <a:latin typeface="Monotype Corsiva" panose="03010101010201010101" pitchFamily="66" charset="0"/>
              </a:rPr>
              <a:t>у</a:t>
            </a:r>
            <a:r>
              <a:rPr lang="ru-RU" sz="4000" b="1" dirty="0" smtClean="0">
                <a:latin typeface="Monotype Corsiva" panose="03010101010201010101" pitchFamily="66" charset="0"/>
              </a:rPr>
              <a:t>читель начальных классов</a:t>
            </a:r>
          </a:p>
          <a:p>
            <a:pPr marL="0" indent="0" algn="r">
              <a:buNone/>
            </a:pPr>
            <a:r>
              <a:rPr lang="ru-RU" sz="4000" b="1" dirty="0" smtClean="0">
                <a:latin typeface="Monotype Corsiva" panose="03010101010201010101" pitchFamily="66" charset="0"/>
              </a:rPr>
              <a:t>МОУ «Средняя школа № 36»</a:t>
            </a:r>
            <a:endParaRPr lang="ru-RU" sz="40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126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3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Сравни:</a:t>
            </a:r>
            <a:endParaRPr lang="ru-RU" sz="138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ru-RU" sz="48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345 + 192) * 2 … 345 * 2+192 * 2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206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nv\Desktop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84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nv\Desktop\img9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31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nv\Desktop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030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nv\Desktop\984168_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489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Велосипедисту нужно проехать 84 км. Он ехал со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скоростью</a:t>
            </a:r>
          </a:p>
          <a:p>
            <a:pPr marL="0" indent="0" algn="just">
              <a:buNone/>
            </a:pP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км/ч. Какое 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ему осталось 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проехать?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1" name="Picture 3" descr="C:\Users\mnv\Desktop\1271884885_img3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05383"/>
            <a:ext cx="2625821" cy="267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08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1)37826+67538= </a:t>
            </a:r>
            <a:r>
              <a:rPr lang="ru-RU" sz="5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37820+48934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2)48934+67538=48934+37826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3)67538+48934=67538+37826</a:t>
            </a:r>
            <a:endParaRPr lang="ru-RU" sz="5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mnv\Desktop\s12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009" y="2872680"/>
            <a:ext cx="2669853" cy="398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116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3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3*27054</a:t>
            </a:r>
            <a:r>
              <a:rPr lang="ru-RU" sz="13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?</a:t>
            </a:r>
            <a:endParaRPr lang="ru-RU" sz="13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3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8*36200</a:t>
            </a:r>
            <a:r>
              <a:rPr lang="ru-RU" sz="13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?</a:t>
            </a:r>
            <a:endParaRPr lang="ru-RU" sz="13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3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9*84058</a:t>
            </a:r>
            <a:r>
              <a:rPr lang="ru-RU" sz="13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?</a:t>
            </a:r>
            <a:endParaRPr lang="ru-RU" sz="13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8285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endParaRPr lang="ru-RU" sz="10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0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3*27054=27054*3</a:t>
            </a:r>
            <a:endParaRPr lang="ru-RU" sz="10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0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8*36200=36200*8</a:t>
            </a:r>
            <a:endParaRPr lang="ru-RU" sz="10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0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9*84058=84058*9</a:t>
            </a:r>
            <a:endParaRPr lang="ru-RU" sz="10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0956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nv\Desktop\img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310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ru-RU" sz="9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1)15*(25*17)</a:t>
            </a:r>
          </a:p>
          <a:p>
            <a:pPr marL="0" indent="0">
              <a:buNone/>
            </a:pPr>
            <a:r>
              <a:rPr lang="ru-RU" sz="9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2)387* (46*340)</a:t>
            </a:r>
          </a:p>
          <a:p>
            <a:pPr marL="0" indent="0">
              <a:buNone/>
            </a:pPr>
            <a:r>
              <a:rPr lang="ru-RU" sz="9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3)17* (25*15)</a:t>
            </a:r>
          </a:p>
          <a:p>
            <a:pPr marL="0" indent="0">
              <a:buNone/>
            </a:pPr>
            <a:r>
              <a:rPr lang="ru-RU" sz="9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4)98* (345*23)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5651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nv\Desktop\7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667"/>
            <a:ext cx="9126763" cy="485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0533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99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2020-03-19T06:45:57Z</dcterms:created>
  <dcterms:modified xsi:type="dcterms:W3CDTF">2020-03-19T10:54:12Z</dcterms:modified>
</cp:coreProperties>
</file>