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4" r:id="rId5"/>
    <p:sldId id="285" r:id="rId6"/>
    <p:sldId id="286" r:id="rId7"/>
    <p:sldId id="323" r:id="rId8"/>
    <p:sldId id="259" r:id="rId9"/>
    <p:sldId id="289" r:id="rId10"/>
    <p:sldId id="290" r:id="rId11"/>
    <p:sldId id="291" r:id="rId12"/>
    <p:sldId id="292" r:id="rId13"/>
    <p:sldId id="295" r:id="rId14"/>
    <p:sldId id="261" r:id="rId15"/>
    <p:sldId id="298" r:id="rId16"/>
    <p:sldId id="309" r:id="rId17"/>
    <p:sldId id="311" r:id="rId18"/>
    <p:sldId id="263" r:id="rId19"/>
    <p:sldId id="264" r:id="rId20"/>
    <p:sldId id="296" r:id="rId21"/>
    <p:sldId id="302" r:id="rId22"/>
    <p:sldId id="312" r:id="rId23"/>
    <p:sldId id="317" r:id="rId24"/>
    <p:sldId id="268" r:id="rId25"/>
    <p:sldId id="267" r:id="rId26"/>
    <p:sldId id="270" r:id="rId27"/>
    <p:sldId id="282" r:id="rId28"/>
    <p:sldId id="272" r:id="rId29"/>
    <p:sldId id="274" r:id="rId30"/>
    <p:sldId id="273" r:id="rId31"/>
    <p:sldId id="277" r:id="rId32"/>
    <p:sldId id="275" r:id="rId33"/>
    <p:sldId id="278" r:id="rId34"/>
    <p:sldId id="322" r:id="rId35"/>
    <p:sldId id="319" r:id="rId36"/>
    <p:sldId id="318" r:id="rId37"/>
    <p:sldId id="300" r:id="rId38"/>
    <p:sldId id="299" r:id="rId39"/>
    <p:sldId id="280" r:id="rId40"/>
    <p:sldId id="281" r:id="rId41"/>
    <p:sldId id="301" r:id="rId42"/>
    <p:sldId id="306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2.docx"/><Relationship Id="rId4" Type="http://schemas.openxmlformats.org/officeDocument/2006/relationships/package" Target="../embeddings/_________Microsoft_Office_Word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jpe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9.jpeg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404664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124744"/>
            <a:ext cx="5004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Корнеевой Валентины Анатольевны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воспитателя МДОУ «Детский сад 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117 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314096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2857496"/>
            <a:ext cx="514353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Дата рождения: 25.09.1980г.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биологии по специальности «Биология», МГУ им. Н.П.Огарева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диплома ВСГ  3101641, дата выдачи от 29 июня 2009 года.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МГПИ им. М.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диплома 745, от 24 апреля 2017 года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9лет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трудовой стаж:22 года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Дата последней аттестаци.24.05.16 г.</a:t>
            </a:r>
          </a:p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i.mycdn.me/i?r=AyH4iRPQ2q0otWIFepML2LxRdks-7gQ6rBkuuI_XwmtGK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714644" cy="3643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https://i.mycdn.me/i?r=AyH4iRPQ2q0otWIFepML2LxRdks-7gQ6rBkuuI_XwmtGK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2714644" cy="3643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F:\сертификаты\1289250-069-072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92909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сертификаты\1289311-016-015-sert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85728"/>
            <a:ext cx="385765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</a:p>
          <a:p>
            <a:pPr algn="ctr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Конкурсах; Выставках; Турнирах; Соревнованиях;</a:t>
            </a:r>
          </a:p>
          <a:p>
            <a:pPr algn="ctr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акциях; Фестивалях.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428736"/>
            <a:ext cx="3357586" cy="514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285720" y="500042"/>
          <a:ext cx="4071966" cy="5577440"/>
        </p:xfrm>
        <a:graphic>
          <a:graphicData uri="http://schemas.openxmlformats.org/presentationml/2006/ole">
            <p:oleObj spid="_x0000_s33795" name="Документ" r:id="rId4" imgW="7813182" imgH="10703464" progId="Word.Document.12">
              <p:embed/>
            </p:oleObj>
          </a:graphicData>
        </a:graphic>
      </p:graphicFrame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4500562" y="500042"/>
          <a:ext cx="4071966" cy="5577470"/>
        </p:xfrm>
        <a:graphic>
          <a:graphicData uri="http://schemas.openxmlformats.org/presentationml/2006/ole">
            <p:oleObj spid="_x0000_s33796" name="Документ" r:id="rId5" imgW="7813182" imgH="1070778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F:\диплом\IMG_20200225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4371671" cy="600079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4518" y="500042"/>
            <a:ext cx="416991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4249749" cy="583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71480"/>
            <a:ext cx="426758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57225" y="595313"/>
          <a:ext cx="7829550" cy="5667375"/>
        </p:xfrm>
        <a:graphic>
          <a:graphicData uri="http://schemas.openxmlformats.org/presentationml/2006/ole">
            <p:oleObj spid="_x0000_s5123" name="Acrobat Document" r:id="rId4" imgW="10434240" imgH="7556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:\сертификаты\1081793-081-084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00052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ownloads\IMG_20210207_1334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571480"/>
            <a:ext cx="4259670" cy="572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1\Downloads\IMG-507d40a46c28f72466aaca66595a99b6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14290"/>
            <a:ext cx="471490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методических  пособий.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8012" y="260648"/>
            <a:ext cx="85809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научно-практических конференциях,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Форумах, радиопередачах (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:\опыт\иновац деят\IMG_20210209_144405 (1).jpg"/>
          <p:cNvPicPr/>
          <p:nvPr/>
        </p:nvPicPr>
        <p:blipFill>
          <a:blip r:embed="rId3" cstate="print"/>
          <a:srcRect r="2184"/>
          <a:stretch>
            <a:fillRect/>
          </a:stretch>
        </p:blipFill>
        <p:spPr bwMode="auto">
          <a:xfrm>
            <a:off x="2571736" y="1785926"/>
            <a:ext cx="371477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692696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сайте МДОУ «Детский сад №117 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2636912"/>
            <a:ext cx="657229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lvl="0" indent="-27432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en-US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ds116sar.schoolm.ru</a:t>
            </a:r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//ds117sar.schoolrm.ru</a:t>
            </a: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lvl="0" indent="-274320" algn="ct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72520915"/>
              </p:ext>
            </p:extLst>
          </p:nvPr>
        </p:nvGraphicFramePr>
        <p:xfrm>
          <a:off x="285720" y="500042"/>
          <a:ext cx="4154328" cy="6021860"/>
        </p:xfrm>
        <a:graphic>
          <a:graphicData uri="http://schemas.openxmlformats.org/presentationml/2006/ole">
            <p:oleObj spid="_x0000_s7171" name="Acrobat Document" r:id="rId4" imgW="7552440" imgH="10693080" progId="">
              <p:embed/>
            </p:oleObj>
          </a:graphicData>
        </a:graphic>
      </p:graphicFrame>
      <p:pic>
        <p:nvPicPr>
          <p:cNvPr id="7171" name="Picture 3" descr="C:\Users\1\Downloads\IMG_20210207_125337.jpg"/>
          <p:cNvPicPr>
            <a:picLocks noChangeAspect="1" noChangeArrowheads="1"/>
          </p:cNvPicPr>
          <p:nvPr/>
        </p:nvPicPr>
        <p:blipFill>
          <a:blip r:embed="rId5">
            <a:lum bright="10000" contrast="40000"/>
          </a:blip>
          <a:srcRect/>
          <a:stretch>
            <a:fillRect/>
          </a:stretch>
        </p:blipFill>
        <p:spPr bwMode="auto">
          <a:xfrm>
            <a:off x="4286248" y="500042"/>
            <a:ext cx="4552958" cy="6021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C:\Users\1\Downloads\IMG_20210207_131429.jpg"/>
          <p:cNvPicPr/>
          <p:nvPr/>
        </p:nvPicPr>
        <p:blipFill>
          <a:blip r:embed="rId4" cstate="screen">
            <a:lum bright="10000" contrast="40000"/>
          </a:blip>
          <a:srcRect/>
          <a:stretch>
            <a:fillRect/>
          </a:stretch>
        </p:blipFill>
        <p:spPr bwMode="auto">
          <a:xfrm>
            <a:off x="4643438" y="142852"/>
            <a:ext cx="435771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0" y="142852"/>
          <a:ext cx="4500562" cy="6369050"/>
        </p:xfrm>
        <a:graphic>
          <a:graphicData uri="http://schemas.openxmlformats.org/presentationml/2006/ole">
            <p:oleObj spid="_x0000_s41986" name="Acrobat Document" r:id="rId5" imgW="7552440" imgH="10693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:\Users\1\Downloads\IMG_20210207_133739.jpg"/>
          <p:cNvPicPr/>
          <p:nvPr/>
        </p:nvPicPr>
        <p:blipFill>
          <a:blip r:embed="rId3" cstate="print">
            <a:lum bright="10000" contrast="20000"/>
          </a:blip>
          <a:srcRect l="2084" r="5077"/>
          <a:stretch>
            <a:fillRect/>
          </a:stretch>
        </p:blipFill>
        <p:spPr bwMode="auto">
          <a:xfrm>
            <a:off x="2285984" y="285728"/>
            <a:ext cx="442915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1\Downloads\IMG_20210207_133830.jpg"/>
          <p:cNvPicPr/>
          <p:nvPr/>
        </p:nvPicPr>
        <p:blipFill>
          <a:blip r:embed="rId3" cstate="print">
            <a:lum bright="20000" contrast="20000"/>
          </a:blip>
          <a:srcRect l="3848" t="2043" r="5719" b="1923"/>
          <a:stretch>
            <a:fillRect/>
          </a:stretch>
        </p:blipFill>
        <p:spPr bwMode="auto">
          <a:xfrm>
            <a:off x="4643438" y="714356"/>
            <a:ext cx="400052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ownloads\IMG_20210207_133751.jpg"/>
          <p:cNvPicPr/>
          <p:nvPr/>
        </p:nvPicPr>
        <p:blipFill>
          <a:blip r:embed="rId4" cstate="print">
            <a:lum bright="10000" contrast="30000"/>
          </a:blip>
          <a:srcRect l="3848" t="5649" r="15821" b="2885"/>
          <a:stretch>
            <a:fillRect/>
          </a:stretch>
        </p:blipFill>
        <p:spPr bwMode="auto">
          <a:xfrm>
            <a:off x="428596" y="714356"/>
            <a:ext cx="386238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260648"/>
            <a:ext cx="733354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мастер-классов, мероприятий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285860"/>
            <a:ext cx="3958513" cy="53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1769" y="2251320"/>
            <a:ext cx="53325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4827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Педагога: участие в комиссиях,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Педагогических сообществах,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000240"/>
            <a:ext cx="3330853" cy="455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000240"/>
            <a:ext cx="3493833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28604"/>
            <a:ext cx="417319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F:\едина россия\2016_02_12\IMG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4214842" cy="6109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2979" y="260649"/>
            <a:ext cx="61497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С  воспитанниками:</a:t>
            </a:r>
          </a:p>
          <a:p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ownloads\IMG_20210210_031753.jpg"/>
          <p:cNvPicPr/>
          <p:nvPr/>
        </p:nvPicPr>
        <p:blipFill>
          <a:blip r:embed="rId3" cstate="screen">
            <a:lum bright="10000" contrast="10000"/>
          </a:blip>
          <a:srcRect l="4152" r="2199"/>
          <a:stretch>
            <a:fillRect/>
          </a:stretch>
        </p:blipFill>
        <p:spPr bwMode="auto">
          <a:xfrm>
            <a:off x="357158" y="1214422"/>
            <a:ext cx="38671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ownloads\IMG_20210210_031702.jpg"/>
          <p:cNvPicPr/>
          <p:nvPr/>
        </p:nvPicPr>
        <p:blipFill>
          <a:blip r:embed="rId4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4357686" y="1214422"/>
            <a:ext cx="364333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C:\Users\1\Downloads\IMG_20210210_031025 (1).jpg"/>
          <p:cNvPicPr/>
          <p:nvPr/>
        </p:nvPicPr>
        <p:blipFill>
          <a:blip r:embed="rId3" cstate="screen">
            <a:lum bright="10000" contrast="10000"/>
          </a:blip>
          <a:srcRect l="2614" t="2198" r="3622"/>
          <a:stretch>
            <a:fillRect/>
          </a:stretch>
        </p:blipFill>
        <p:spPr bwMode="auto">
          <a:xfrm>
            <a:off x="2214546" y="357166"/>
            <a:ext cx="464347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Участие в  инновационной (экспериментальной ) деятельности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285860"/>
            <a:ext cx="3673487" cy="539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142984"/>
            <a:ext cx="3949116" cy="552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3566" y="476672"/>
            <a:ext cx="6319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социально-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неблагополучных семей.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428736"/>
            <a:ext cx="3813537" cy="522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32656"/>
            <a:ext cx="79463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13. Участие педагога в профессиональных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214422"/>
            <a:ext cx="4018369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:\Users\1\Downloads\IMG_20210208_092124.jpg"/>
          <p:cNvPicPr/>
          <p:nvPr/>
        </p:nvPicPr>
        <p:blipFill>
          <a:blip r:embed="rId3" cstate="print">
            <a:lum bright="10000" contrast="30000"/>
          </a:blip>
          <a:srcRect l="3207" t="3846" r="6521"/>
          <a:stretch>
            <a:fillRect/>
          </a:stretch>
        </p:blipFill>
        <p:spPr bwMode="auto">
          <a:xfrm>
            <a:off x="1785918" y="142852"/>
            <a:ext cx="428625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" descr="C:\Users\1\Downloads\Корнеева Валентина Анатольевна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4321981" cy="6286520"/>
          </a:xfrm>
          <a:prstGeom prst="rect">
            <a:avLst/>
          </a:prstGeom>
          <a:noFill/>
        </p:spPr>
      </p:pic>
      <p:pic>
        <p:nvPicPr>
          <p:cNvPr id="7" name="Рисунок 6" descr="C:\Users\1\Downloads\Корнеева Валентина Анатольевна-1-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85728"/>
            <a:ext cx="421484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4273" name="Object 1"/>
          <p:cNvGraphicFramePr>
            <a:graphicFrameLocks noChangeAspect="1"/>
          </p:cNvGraphicFramePr>
          <p:nvPr/>
        </p:nvGraphicFramePr>
        <p:xfrm>
          <a:off x="500034" y="500042"/>
          <a:ext cx="7986937" cy="5643602"/>
        </p:xfrm>
        <a:graphic>
          <a:graphicData uri="http://schemas.openxmlformats.org/presentationml/2006/ole">
            <p:oleObj spid="_x0000_s65539" name="Acrobat Document" r:id="rId4" imgW="10688040" imgH="7556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428596" y="571480"/>
          <a:ext cx="8357057" cy="5905521"/>
        </p:xfrm>
        <a:graphic>
          <a:graphicData uri="http://schemas.openxmlformats.org/presentationml/2006/ole">
            <p:oleObj spid="_x0000_s63491" name="Acrobat Document" r:id="rId4" imgW="10688040" imgH="7556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42844" y="285728"/>
          <a:ext cx="4286280" cy="6065715"/>
        </p:xfrm>
        <a:graphic>
          <a:graphicData uri="http://schemas.openxmlformats.org/presentationml/2006/ole">
            <p:oleObj spid="_x0000_s9219" name="Acrobat Document" r:id="rId4" imgW="7552440" imgH="10693080" progId="">
              <p:embed/>
            </p:oleObj>
          </a:graphicData>
        </a:graphic>
      </p:graphicFrame>
      <p:pic>
        <p:nvPicPr>
          <p:cNvPr id="6" name="Рисунок 5" descr="C:\Users\1\Downloads\Screenshot_20210208_10195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57166"/>
            <a:ext cx="435771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26062" y="595313"/>
          <a:ext cx="8255963" cy="5834083"/>
        </p:xfrm>
        <a:graphic>
          <a:graphicData uri="http://schemas.openxmlformats.org/presentationml/2006/ole">
            <p:oleObj spid="_x0000_s12291" name="Acrobat Document" r:id="rId4" imgW="10688040" imgH="7556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404664"/>
            <a:ext cx="54895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ownloads\IMG_20210207_1344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3850628" cy="505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ownloads\IMG_20210207_134518.jpg"/>
          <p:cNvPicPr/>
          <p:nvPr/>
        </p:nvPicPr>
        <p:blipFill>
          <a:blip r:embed="rId4" cstate="print">
            <a:lum bright="-10000" contrast="40000"/>
          </a:blip>
          <a:srcRect l="2565" t="4567" r="7322"/>
          <a:stretch>
            <a:fillRect/>
          </a:stretch>
        </p:blipFill>
        <p:spPr bwMode="auto">
          <a:xfrm>
            <a:off x="4786314" y="1571612"/>
            <a:ext cx="3495662" cy="50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Содержимое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0603" y="548680"/>
            <a:ext cx="4193723" cy="6001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16016" y="548680"/>
            <a:ext cx="4143404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7" name="Picture 5" descr="F:\диплом\почетная гамо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28"/>
            <a:ext cx="4724189" cy="6373610"/>
          </a:xfrm>
          <a:prstGeom prst="rect">
            <a:avLst/>
          </a:prstGeom>
          <a:noFill/>
        </p:spPr>
      </p:pic>
      <p:pic>
        <p:nvPicPr>
          <p:cNvPr id="10" name="Рисунок 9" descr="C:\Users\1\Downloads\IMG_20210207_133927_1 (1).jpg"/>
          <p:cNvPicPr/>
          <p:nvPr/>
        </p:nvPicPr>
        <p:blipFill>
          <a:blip r:embed="rId4" cstate="print">
            <a:lum bright="20000" contrast="20000"/>
          </a:blip>
          <a:srcRect t="1442" r="2031" b="2524"/>
          <a:stretch>
            <a:fillRect/>
          </a:stretch>
        </p:blipFill>
        <p:spPr bwMode="auto">
          <a:xfrm>
            <a:off x="214282" y="285728"/>
            <a:ext cx="400052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 descr="F:\диплом\грамота за участ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357686" cy="6072230"/>
          </a:xfrm>
          <a:prstGeom prst="rect">
            <a:avLst/>
          </a:prstGeom>
          <a:noFill/>
        </p:spPr>
      </p:pic>
      <p:pic>
        <p:nvPicPr>
          <p:cNvPr id="8" name="Рисунок 7" descr="https://www.maam.ru/diploms/965016-077-080-sert.jpg?4688"/>
          <p:cNvPicPr/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643438" y="285728"/>
            <a:ext cx="435771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4514" name="Picture 2" descr="C:\Users\1\Desktop\sertifikat_site-1055826-0927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8604"/>
            <a:ext cx="4210053" cy="5950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404664"/>
            <a:ext cx="4464496" cy="5799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929874" y="-852850"/>
            <a:ext cx="5284251" cy="8087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0512" y="476672"/>
            <a:ext cx="5890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142984"/>
            <a:ext cx="3644912" cy="539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F:\дипломы для аттестации21г\IMG_20200925_103418-1.jpg"/>
          <p:cNvPicPr>
            <a:picLocks noChangeAspect="1" noChangeArrowheads="1"/>
          </p:cNvPicPr>
          <p:nvPr/>
        </p:nvPicPr>
        <p:blipFill>
          <a:blip r:embed="rId3"/>
          <a:srcRect l="3103"/>
          <a:stretch>
            <a:fillRect/>
          </a:stretch>
        </p:blipFill>
        <p:spPr bwMode="auto">
          <a:xfrm>
            <a:off x="142844" y="357166"/>
            <a:ext cx="4357445" cy="5995995"/>
          </a:xfrm>
          <a:prstGeom prst="rect">
            <a:avLst/>
          </a:prstGeom>
          <a:noFill/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66"/>
            <a:ext cx="433651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1371</TotalTime>
  <Words>233</Words>
  <Application>Microsoft Office PowerPoint</Application>
  <PresentationFormat>Экран (4:3)</PresentationFormat>
  <Paragraphs>54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Тема Office</vt:lpstr>
      <vt:lpstr>Документ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Пользователь Windows</cp:lastModifiedBy>
  <cp:revision>133</cp:revision>
  <dcterms:created xsi:type="dcterms:W3CDTF">2019-09-22T12:37:11Z</dcterms:created>
  <dcterms:modified xsi:type="dcterms:W3CDTF">2021-02-11T09:50:52Z</dcterms:modified>
</cp:coreProperties>
</file>