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44"/>
  </p:notesMasterIdLst>
  <p:handoutMasterIdLst>
    <p:handoutMasterId r:id="rId45"/>
  </p:handoutMasterIdLst>
  <p:sldIdLst>
    <p:sldId id="259" r:id="rId5"/>
    <p:sldId id="302" r:id="rId6"/>
    <p:sldId id="260" r:id="rId7"/>
    <p:sldId id="261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9" r:id="rId41"/>
    <p:sldId id="300" r:id="rId42"/>
    <p:sldId id="301" r:id="rId43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55363E-5DB3-439C-B549-DD83222C79E4}" type="datetime1">
              <a:rPr lang="ru-RU" smtClean="0"/>
              <a:t>17.02.2023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6E2F11-CEBF-4D63-B350-54083DC2653F}" type="datetime1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06DD7E9-633A-4209-8629-FCA24BED8E5C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CC0A8-4822-4C48-B4AB-E6618EB17856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6FFAE-3E3C-4124-8CE2-33E8AFE68549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48EF9-D76D-408D-9269-C51AF1E71906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67F7D04-070A-4786-BFC3-699C3BEEF6F5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C388-25B8-4D98-8EA3-7599CFB174A7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184B29-88E0-41C3-91BD-DCA26527FF63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918EF-A4F5-4A7C-96B1-F87831C82688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8ADB2-DC01-420A-B091-D935BF010607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81ADC-92F1-410C-B0D8-5A45B123FAEB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528A0-6E8B-4E56-B80E-E13CDB5F70CC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914A4C0-1A15-4319-B325-10A509977DD3}" type="datetime1">
              <a:rPr lang="ru-RU" noProof="0" smtClean="0"/>
              <a:t>17.02.2023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828" y="188640"/>
            <a:ext cx="10657184" cy="5819879"/>
          </a:xfrm>
        </p:spPr>
        <p:txBody>
          <a:bodyPr rtlCol="0"/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>МДОУ  «Детский сад №101»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</a:b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>Городской 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>смотр - конкурс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</a:b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>  «Зимняя площадка ДОО»</a:t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</a:b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+mn-ea"/>
                <a:cs typeface="Arial" charset="0"/>
              </a:rPr>
              <a:t> </a:t>
            </a: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>среди муниципальных дошкольных образовательных организаций </a:t>
            </a:r>
            <a:r>
              <a:rPr lang="ru-RU" sz="3600" b="1" dirty="0" err="1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>г.о</a:t>
            </a: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>. Саранск</a:t>
            </a:r>
            <a:b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</a:b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/>
            </a:r>
            <a:b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</a:br>
            <a:r>
              <a:rPr lang="ru-RU" sz="36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>2023 </a:t>
            </a: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  <a:t>год</a:t>
            </a:r>
            <a:b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948" y="0"/>
            <a:ext cx="10081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«Зимняя спортивная площадка 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2 корпус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1340768"/>
            <a:ext cx="9669438" cy="5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404664"/>
            <a:ext cx="977659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188640"/>
            <a:ext cx="9577064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7988" y="2492896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«Участки для зимних прогулок»</a:t>
            </a:r>
          </a:p>
        </p:txBody>
      </p:sp>
    </p:spTree>
    <p:extLst>
      <p:ext uri="{BB962C8B-B14F-4D97-AF65-F5344CB8AC3E}">
        <p14:creationId xmlns:p14="http://schemas.microsoft.com/office/powerpoint/2010/main" val="35655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908" y="188641"/>
            <a:ext cx="9433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Вторая младшая группа 1 корпус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019638"/>
            <a:ext cx="878497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88640"/>
            <a:ext cx="964907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16632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0036" y="116632"/>
            <a:ext cx="9649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Вторая младшая группа корпус 2</a:t>
            </a:r>
            <a:br>
              <a:rPr kumimoji="0" lang="ru-RU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340768"/>
            <a:ext cx="5231904" cy="5231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1916832"/>
            <a:ext cx="4924517" cy="36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4801"/>
          <a:stretch/>
        </p:blipFill>
        <p:spPr>
          <a:xfrm>
            <a:off x="1341884" y="188640"/>
            <a:ext cx="6096000" cy="3438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7325" b="9450"/>
          <a:stretch/>
        </p:blipFill>
        <p:spPr>
          <a:xfrm>
            <a:off x="5950396" y="3479304"/>
            <a:ext cx="6096000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2479" y="188640"/>
            <a:ext cx="58528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dirty="0">
                <a:solidFill>
                  <a:srgbClr val="FF0000"/>
                </a:solidFill>
                <a:latin typeface="Monotype Corsiva" pitchFamily="66" charset="0"/>
              </a:rPr>
              <a:t>Средняя группа 1 корпус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027791"/>
            <a:ext cx="4024101" cy="5620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96" y="1027791"/>
            <a:ext cx="4147735" cy="55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3892" y="332656"/>
            <a:ext cx="10513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Цель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: создание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условий для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воспитательно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-образовательной деятельности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с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детьми в зимний период, повышение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двигательной активности воспитанников в условиях детского сада в зимний период. </a:t>
            </a:r>
          </a:p>
          <a:p>
            <a:pPr algn="ctr"/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260648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260648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2164" y="0"/>
            <a:ext cx="60928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  <a:t>Средняя группа корпус 2</a:t>
            </a:r>
            <a:b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41" y="1052736"/>
            <a:ext cx="72968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20" y="980728"/>
            <a:ext cx="6336704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7586" y="834938"/>
            <a:ext cx="6237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/>
          <a:stretch/>
        </p:blipFill>
        <p:spPr>
          <a:xfrm rot="5400000">
            <a:off x="618533" y="833441"/>
            <a:ext cx="6631277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1166" y="1135465"/>
            <a:ext cx="6631279" cy="44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5940" y="588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  <a:t>Старшая   группа 1 корпус</a:t>
            </a:r>
            <a:endParaRPr lang="ru-RU" sz="48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52" y="849253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908720"/>
            <a:ext cx="5759624" cy="4319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004" y="1098264"/>
            <a:ext cx="5548795" cy="416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0156" y="188640"/>
            <a:ext cx="6386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Старшая   группа 2 корпус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367" y="1709356"/>
            <a:ext cx="5732874" cy="4320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6"/>
          <a:stretch/>
        </p:blipFill>
        <p:spPr>
          <a:xfrm>
            <a:off x="1629916" y="1003158"/>
            <a:ext cx="4896544" cy="57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88640"/>
            <a:ext cx="8592955" cy="64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26613"/>
            <a:ext cx="914501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12359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«Состояние территории ДОО»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1 корпус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772816"/>
            <a:ext cx="4577741" cy="48517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1772816"/>
            <a:ext cx="4536504" cy="48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09" y="908720"/>
            <a:ext cx="10113125" cy="5688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7828" y="0"/>
            <a:ext cx="1159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solidFill>
                  <a:srgbClr val="FF0000"/>
                </a:solidFill>
                <a:latin typeface="Monotype Corsiva" pitchFamily="66" charset="0"/>
              </a:rPr>
              <a:t>Подготовительная  к школе  группа  1 корпус</a:t>
            </a:r>
            <a:endParaRPr lang="ru-RU" sz="4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5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15"/>
          <a:stretch/>
        </p:blipFill>
        <p:spPr>
          <a:xfrm rot="5400000">
            <a:off x="1535377" y="571211"/>
            <a:ext cx="5486863" cy="5153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462" y="1446044"/>
            <a:ext cx="665673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48" y="165324"/>
            <a:ext cx="8856984" cy="65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900" y="32535"/>
            <a:ext cx="11017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dirty="0">
                <a:solidFill>
                  <a:srgbClr val="FF0000"/>
                </a:solidFill>
                <a:latin typeface="Monotype Corsiva" pitchFamily="66" charset="0"/>
              </a:rPr>
              <a:t>Подготовительная  к школе  группа 2 корпус</a:t>
            </a:r>
            <a:endParaRPr lang="ru-RU" sz="4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980728"/>
            <a:ext cx="8875665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7"/>
          <a:stretch/>
        </p:blipFill>
        <p:spPr>
          <a:xfrm>
            <a:off x="1485900" y="116632"/>
            <a:ext cx="4026134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/>
          <a:stretch/>
        </p:blipFill>
        <p:spPr>
          <a:xfrm>
            <a:off x="6094412" y="2204864"/>
            <a:ext cx="594101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3" r="39568"/>
          <a:stretch/>
        </p:blipFill>
        <p:spPr>
          <a:xfrm>
            <a:off x="2998068" y="692696"/>
            <a:ext cx="7200800" cy="52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884" y="0"/>
            <a:ext cx="10225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«Состояние спортивного 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rPr>
              <a:t>игрового инвентаря»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582885"/>
            <a:ext cx="4608512" cy="5160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570693"/>
            <a:ext cx="4176464" cy="51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420888"/>
            <a:ext cx="5760640" cy="4320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12095"/>
            <a:ext cx="5256584" cy="46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2004" y="1556792"/>
            <a:ext cx="9073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При оформлении участков большое значение придавалось безопасности и целесообразности построек, а так же эстетическому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развитию детей. Случаев травматизма на территории ДОО во время проведения прогулок не зафиксировано</a:t>
            </a:r>
            <a:r>
              <a:rPr lang="ru-RU" sz="28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10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6140" y="2708920"/>
            <a:ext cx="6336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984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670" y="1081894"/>
            <a:ext cx="5993904" cy="4495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8144" y="1100789"/>
            <a:ext cx="5992119" cy="44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-28560"/>
            <a:ext cx="9721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«Состояние территории ДОО»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2 корпус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16" y="1700808"/>
            <a:ext cx="4104456" cy="49629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1700808"/>
            <a:ext cx="4048440" cy="49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16" y="188640"/>
            <a:ext cx="4375352" cy="6428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1464722"/>
            <a:ext cx="5174286" cy="38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226" y="1058314"/>
            <a:ext cx="6381328" cy="4785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1268760"/>
            <a:ext cx="477899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908" y="0"/>
            <a:ext cx="99371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«Зимняя спортивная 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площадка»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1 корпус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309650"/>
            <a:ext cx="4392488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1309650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9594"/>
            <a:ext cx="3600400" cy="4800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19594"/>
            <a:ext cx="3023626" cy="4031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61" y="2545204"/>
            <a:ext cx="5750395" cy="43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с оформлением из снежинок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34_TF03460579.potx" id="{40D3241A-2CC1-4B91-9455-399A32BBE08D}" vid="{AC3AC366-9FEE-4E7E-8EB1-89A878B99460}"/>
    </a:ext>
  </a:extLst>
</a:theme>
</file>

<file path=ppt/theme/theme2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a4f35948-e619-41b3-aa29-22878b09cfd2"/>
    <ds:schemaRef ds:uri="http://schemas.microsoft.com/office/infopath/2007/PartnerControls"/>
    <ds:schemaRef ds:uri="40262f94-9f35-4ac3-9a90-690165a166b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снежинок</Template>
  <TotalTime>325</TotalTime>
  <Words>146</Words>
  <Application>Microsoft Office PowerPoint</Application>
  <PresentationFormat>Произвольный</PresentationFormat>
  <Paragraphs>27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MingLiU_HKSCS-ExtB</vt:lpstr>
      <vt:lpstr>Arial</vt:lpstr>
      <vt:lpstr>Calibri</vt:lpstr>
      <vt:lpstr>Century Gothic</vt:lpstr>
      <vt:lpstr>Euphemia</vt:lpstr>
      <vt:lpstr>Monotype Corsiva</vt:lpstr>
      <vt:lpstr>Times New Roman</vt:lpstr>
      <vt:lpstr>Шаблон с оформлением из снежинок</vt:lpstr>
      <vt:lpstr>МДОУ  «Детский сад №101» Городской смотр - конкурс    «Зимняя площадка ДОО»  среди муниципальных дошкольных образовательных организаций г.о. Саранск  2023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 «Детский сад №101» Городской конкурс    «Зимняя площадка ДОО»  среди муниципальных дошкольных образовательных организаций г.о. Саранск  2023 год</dc:title>
  <dc:creator>user</dc:creator>
  <cp:lastModifiedBy>user</cp:lastModifiedBy>
  <cp:revision>16</cp:revision>
  <dcterms:created xsi:type="dcterms:W3CDTF">2023-02-15T12:59:15Z</dcterms:created>
  <dcterms:modified xsi:type="dcterms:W3CDTF">2023-02-17T11:34:33Z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