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93" r:id="rId3"/>
    <p:sldId id="302" r:id="rId4"/>
    <p:sldId id="296" r:id="rId5"/>
    <p:sldId id="259" r:id="rId6"/>
    <p:sldId id="260" r:id="rId7"/>
    <p:sldId id="304" r:id="rId8"/>
    <p:sldId id="267" r:id="rId9"/>
    <p:sldId id="303" r:id="rId10"/>
    <p:sldId id="265" r:id="rId11"/>
    <p:sldId id="266" r:id="rId12"/>
    <p:sldId id="263" r:id="rId13"/>
    <p:sldId id="297" r:id="rId14"/>
    <p:sldId id="264" r:id="rId15"/>
    <p:sldId id="262" r:id="rId16"/>
    <p:sldId id="292" r:id="rId17"/>
    <p:sldId id="291" r:id="rId18"/>
    <p:sldId id="290" r:id="rId19"/>
    <p:sldId id="289" r:id="rId20"/>
    <p:sldId id="301" r:id="rId21"/>
    <p:sldId id="300" r:id="rId22"/>
    <p:sldId id="299" r:id="rId23"/>
    <p:sldId id="288" r:id="rId24"/>
    <p:sldId id="287" r:id="rId25"/>
    <p:sldId id="286" r:id="rId26"/>
    <p:sldId id="283" r:id="rId27"/>
    <p:sldId id="285" r:id="rId28"/>
    <p:sldId id="284" r:id="rId29"/>
    <p:sldId id="282" r:id="rId30"/>
    <p:sldId id="281" r:id="rId31"/>
    <p:sldId id="280" r:id="rId32"/>
    <p:sldId id="279" r:id="rId33"/>
    <p:sldId id="276" r:id="rId34"/>
    <p:sldId id="277" r:id="rId35"/>
    <p:sldId id="275" r:id="rId36"/>
    <p:sldId id="274" r:id="rId37"/>
    <p:sldId id="273" r:id="rId38"/>
    <p:sldId id="272" r:id="rId39"/>
    <p:sldId id="271" r:id="rId40"/>
    <p:sldId id="270" r:id="rId41"/>
    <p:sldId id="261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364B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652" autoAdjust="0"/>
  </p:normalViewPr>
  <p:slideViewPr>
    <p:cSldViewPr>
      <p:cViewPr>
        <p:scale>
          <a:sx n="55" d="100"/>
          <a:sy n="55" d="100"/>
        </p:scale>
        <p:origin x="-1806" y="-3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7E7A1-A368-4126-A15F-7E482C56070B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4531C-389F-44C5-B236-3E2550CCE1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4531C-389F-44C5-B236-3E2550CCE160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4531C-389F-44C5-B236-3E2550CCE16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3AD-6D60-4878-B433-C4A5B61E2CF6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28E1-9E6F-4B81-9DEF-AF13A5BB9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3AD-6D60-4878-B433-C4A5B61E2CF6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28E1-9E6F-4B81-9DEF-AF13A5BB9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3AD-6D60-4878-B433-C4A5B61E2CF6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28E1-9E6F-4B81-9DEF-AF13A5BB9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3AD-6D60-4878-B433-C4A5B61E2CF6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28E1-9E6F-4B81-9DEF-AF13A5BB9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3AD-6D60-4878-B433-C4A5B61E2CF6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28E1-9E6F-4B81-9DEF-AF13A5BB9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3AD-6D60-4878-B433-C4A5B61E2CF6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28E1-9E6F-4B81-9DEF-AF13A5BB9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3AD-6D60-4878-B433-C4A5B61E2CF6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28E1-9E6F-4B81-9DEF-AF13A5BB9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3AD-6D60-4878-B433-C4A5B61E2CF6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28E1-9E6F-4B81-9DEF-AF13A5BB9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3AD-6D60-4878-B433-C4A5B61E2CF6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28E1-9E6F-4B81-9DEF-AF13A5BB9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3AD-6D60-4878-B433-C4A5B61E2CF6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28E1-9E6F-4B81-9DEF-AF13A5BB9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0C3AD-6D60-4878-B433-C4A5B61E2CF6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928E1-9E6F-4B81-9DEF-AF13A5BB9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0C3AD-6D60-4878-B433-C4A5B61E2CF6}" type="datetimeFigureOut">
              <a:rPr lang="ru-RU" smtClean="0"/>
              <a:pPr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E928E1-9E6F-4B81-9DEF-AF13A5BB968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Лашманова Марина Владимировн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2368013"/>
            <a:ext cx="2607131" cy="410381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2274838"/>
            <a:ext cx="5786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14414" y="357166"/>
            <a:ext cx="6429404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Структурное  подразделение «Детский сад №8 комбинированного вида»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МБДОУ «Детский сад «Радуга» комбинированного вида»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Рузаевского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муниципального района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1571612"/>
            <a:ext cx="5715040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7200" b="1" dirty="0" err="1" smtClean="0">
                <a:solidFill>
                  <a:srgbClr val="A364B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sz="7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285784" y="3643314"/>
            <a:ext cx="82867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Лашмановой</a:t>
            </a:r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Марины Владимировны</a:t>
            </a:r>
            <a:endParaRPr lang="ru-RU" sz="3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643174" y="2857496"/>
            <a:ext cx="20553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</a:t>
            </a:r>
            <a:endParaRPr lang="ru-RU" sz="28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643174" y="500042"/>
            <a:ext cx="45923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71604" y="2857496"/>
            <a:ext cx="63579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Международный уровень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1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Всероссийский уровень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1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- 2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28604"/>
            <a:ext cx="4178605" cy="590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D:\Работа\Дипломы к аттестации 2020год\Грамоты ipg\Педпроспект свидетельство о публикации 2020год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8604"/>
            <a:ext cx="4234651" cy="59864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714356"/>
            <a:ext cx="3851603" cy="54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714356"/>
            <a:ext cx="3881382" cy="548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000100" y="357166"/>
            <a:ext cx="685804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4. Результаты участия воспитанников в :конкурсах, выставках, турнирах, соревнованиях, акциях, фестивалях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14480" y="3429000"/>
            <a:ext cx="56435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– 1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Всероссийский уровень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- 4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 descr="D:\Работа\Дипломы к аттестации 2020год\Грамоты ipg\Грамота 2020год 07.05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285728"/>
            <a:ext cx="4521232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D:\Работа\Дипломы к аттестации 2020год\Грамоты ipg\Диплом 202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7166"/>
            <a:ext cx="4304006" cy="6084537"/>
          </a:xfrm>
          <a:prstGeom prst="rect">
            <a:avLst/>
          </a:prstGeom>
          <a:noFill/>
        </p:spPr>
      </p:pic>
      <p:pic>
        <p:nvPicPr>
          <p:cNvPr id="6147" name="Picture 3" descr="D:\Работа\Дипломы к аттестации 2020год\Грамоты ipg\Диплом воспитанника декабрь 2019го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86700"/>
            <a:ext cx="4275178" cy="6042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4" name="Picture 2" descr="D:\Работа\Дипломы к аттестации 2020год\Грамоты ipg\Диплом 2020год (2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4143701" cy="5857916"/>
          </a:xfrm>
          <a:prstGeom prst="rect">
            <a:avLst/>
          </a:prstGeom>
          <a:noFill/>
        </p:spPr>
      </p:pic>
      <p:pic>
        <p:nvPicPr>
          <p:cNvPr id="8195" name="Picture 3" descr="D:\Работа\Дипломы к аттестации 2020год\Грамоты ipg\Конкурс Талантоха (2) 2016 го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571480"/>
            <a:ext cx="4143404" cy="58601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285852" y="2214554"/>
            <a:ext cx="71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85984" y="1214422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 - практических конференциях, педагогических чтениях, семинарах, секциях, форумах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571480"/>
            <a:ext cx="4000528" cy="565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571480"/>
            <a:ext cx="3990914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10" y="1000108"/>
            <a:ext cx="8143932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Дата рождения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 09.07.1977г.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Образование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– высшее, МГПИ им.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М.Е.Евсевьева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Специальность по диплому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«Педагогика и методика дошкольного образования»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Номер и дата выдачи диплома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АБЦ 0556986 от 27 июня 1998г.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Стаж педагогической работы по специальности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20 лет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Общий трудовой стаж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22 года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Наличие квалификационной категории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первая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Дата последней аттестации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22.12.2015г.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шаб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1769600" y="-698085"/>
            <a:ext cx="5786477" cy="8182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шаб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F:\Работа\Портфолио 2020уч.год (документы)\Сканированные документы\МО 2016 го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9562" y="399036"/>
            <a:ext cx="8125842" cy="603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Пользователь\Downloads\шаб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57166"/>
            <a:ext cx="4357718" cy="616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14480" y="2285992"/>
            <a:ext cx="6143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7. Проведение открытых занятий, мастер – классов, мероприятий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500042"/>
            <a:ext cx="4143404" cy="5859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071670" y="2714620"/>
            <a:ext cx="5385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500042"/>
            <a:ext cx="4083272" cy="5774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571604" y="2214554"/>
            <a:ext cx="62150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9. Общественно – педагогическая активность педагога : участие в комиссиях, педагогических сообществах, в жюри конкурсов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71480"/>
            <a:ext cx="4166934" cy="589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571480"/>
            <a:ext cx="4142449" cy="5857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071670" y="2857496"/>
            <a:ext cx="564358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71472" y="500042"/>
            <a:ext cx="8143932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Характеристика - представление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071545"/>
            <a:ext cx="3788842" cy="535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14" y="1071545"/>
            <a:ext cx="3788842" cy="5357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4000528" cy="565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642918"/>
            <a:ext cx="4000495" cy="565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500034" y="2857496"/>
            <a:ext cx="8506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85728"/>
            <a:ext cx="4429156" cy="626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7166"/>
            <a:ext cx="4357718" cy="6162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785918" y="2571744"/>
            <a:ext cx="62865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12. Работа  с детьми из социально – неблагополучных семей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00042"/>
            <a:ext cx="4091932" cy="5786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500042"/>
            <a:ext cx="4104374" cy="580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857224" y="642918"/>
            <a:ext cx="73580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3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57356" y="3286124"/>
            <a:ext cx="65722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Всероссийский уровень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– 2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- 1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642918"/>
            <a:ext cx="4051014" cy="57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571480"/>
            <a:ext cx="4134694" cy="584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85728"/>
            <a:ext cx="4500594" cy="6355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85984" y="2786058"/>
            <a:ext cx="5118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14. Награды и поощрения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99021"/>
            <a:ext cx="4213888" cy="59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9" name="Picture 3" descr="D:\Работа\Дипломы к аттестации 2020год\Грамоты ipg\Почётная грамота 2018го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8604"/>
            <a:ext cx="4255268" cy="5936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285852" y="642918"/>
            <a:ext cx="68580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Обобщение педагогического опыта расположено на официальном сайте детского сада: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3143248"/>
            <a:ext cx="7929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https://ds8ruz.schoolrm.ru/sveden/employees/19280/208896/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D:\Работа\Дипломы к аттестации 2020год\Грамоты ipg\Благодарность от профсоюза 2019 го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500042"/>
            <a:ext cx="4242859" cy="6000768"/>
          </a:xfrm>
          <a:prstGeom prst="rect">
            <a:avLst/>
          </a:prstGeom>
          <a:noFill/>
        </p:spPr>
      </p:pic>
      <p:pic>
        <p:nvPicPr>
          <p:cNvPr id="21507" name="Picture 3" descr="D:\Работа\Дипломы к аттестации 2020год\Грамоты ipg\Благодарственное письмо 2019 год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0042"/>
            <a:ext cx="4214842" cy="5961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357166"/>
            <a:ext cx="4357718" cy="616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4" name="Picture 2" descr="https://sun9-14.userapi.com/yn93yOS2_TcNgKzK_llHLBfU3pFrqnX8iZduEQ/22lh_fbW0Ag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28670"/>
            <a:ext cx="8572528" cy="44782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000108"/>
            <a:ext cx="3571900" cy="5051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000108"/>
            <a:ext cx="3578093" cy="505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500298" y="35716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 Результаты участия в инновационной (экспериментальной деятельности)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428604"/>
            <a:ext cx="4243503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357290" y="6000768"/>
            <a:ext cx="11368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8926" y="285728"/>
            <a:ext cx="35341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2.Наставничество</a:t>
            </a:r>
            <a:endParaRPr lang="ru-RU" sz="32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857232"/>
            <a:ext cx="4000528" cy="5657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1357290" y="6000768"/>
            <a:ext cx="11368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	</a:t>
            </a:r>
            <a:r>
              <a:rPr kumimoji="0" 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571480"/>
            <a:ext cx="4041431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71479"/>
            <a:ext cx="4000528" cy="5657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</TotalTime>
  <Words>175</Words>
  <Application>Microsoft Office PowerPoint</Application>
  <PresentationFormat>Экран (4:3)</PresentationFormat>
  <Paragraphs>31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34</cp:revision>
  <dcterms:created xsi:type="dcterms:W3CDTF">2020-09-26T09:17:54Z</dcterms:created>
  <dcterms:modified xsi:type="dcterms:W3CDTF">2020-11-06T15:28:23Z</dcterms:modified>
</cp:coreProperties>
</file>