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499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9.png"/><Relationship Id="rId7" Type="http://schemas.openxmlformats.org/officeDocument/2006/relationships/image" Target="../media/image3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7.png"/><Relationship Id="rId7" Type="http://schemas.openxmlformats.org/officeDocument/2006/relationships/image" Target="../media/image2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7.gif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8.gif"/><Relationship Id="rId7" Type="http://schemas.openxmlformats.org/officeDocument/2006/relationships/image" Target="../media/image2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7.gif"/><Relationship Id="rId9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gif"/><Relationship Id="rId5" Type="http://schemas.openxmlformats.org/officeDocument/2006/relationships/image" Target="../media/image31.gif"/><Relationship Id="rId4" Type="http://schemas.openxmlformats.org/officeDocument/2006/relationships/image" Target="../media/image8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gi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6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8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0.png"/><Relationship Id="rId7" Type="http://schemas.openxmlformats.org/officeDocument/2006/relationships/image" Target="../media/image2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7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prezentaciya-shablony-i-fony-na-temu-kosmos-slid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5" y="1124744"/>
            <a:ext cx="48965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ДЕТЯМ О КОСМОСЕ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3284983"/>
            <a:ext cx="35283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ru-RU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Подготовила воспитатель</a:t>
            </a:r>
          </a:p>
          <a:p>
            <a:pPr algn="r"/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</a:t>
            </a: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одготовительной группы</a:t>
            </a:r>
          </a:p>
          <a:p>
            <a:pPr algn="r"/>
            <a:r>
              <a:rPr lang="ru-RU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Шабаева Р.Д.</a:t>
            </a:r>
            <a:endParaRPr lang="ru-RU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7176">
            <a:off x="291528" y="1106573"/>
            <a:ext cx="2667000" cy="171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00646"/>
            <a:ext cx="2949120" cy="230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24" y="4170771"/>
            <a:ext cx="2667000" cy="2667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02" y="2820846"/>
            <a:ext cx="2167822" cy="187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02" y="169645"/>
            <a:ext cx="1467609" cy="11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73375"/>
            <a:ext cx="838200" cy="937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24128"/>
            <a:ext cx="1143000" cy="1143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92" y="580879"/>
            <a:ext cx="838200" cy="9372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" y="562344"/>
            <a:ext cx="838200" cy="9372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178"/>
            <a:ext cx="838200" cy="9372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2" y="2204864"/>
            <a:ext cx="838200" cy="9372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98592"/>
            <a:ext cx="838200" cy="9372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4" y="5008922"/>
            <a:ext cx="1143000" cy="1143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1" y="3941262"/>
            <a:ext cx="838200" cy="9372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75" y="5301208"/>
            <a:ext cx="1143000" cy="1143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94" y="348385"/>
            <a:ext cx="838200" cy="9372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" y="5683292"/>
            <a:ext cx="838200" cy="9372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264" y="2078715"/>
            <a:ext cx="838200" cy="9372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56" y="5667386"/>
            <a:ext cx="838200" cy="9372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3004002"/>
            <a:ext cx="838200" cy="93726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16" y="5699196"/>
            <a:ext cx="994189" cy="756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4049">
            <a:off x="2798901" y="3449183"/>
            <a:ext cx="2700000" cy="6872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49" y="4736095"/>
            <a:ext cx="838200" cy="93726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96" y="197584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476673"/>
            <a:ext cx="361398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ЗЕМЛЯ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19" y="908370"/>
            <a:ext cx="2626560" cy="205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268760"/>
            <a:ext cx="3096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Эта голубая планета, третья по счету от Солнца – наш общий дом. Здесь мы живём, животные, люди, рыбы, птицы – все под одной крышей. А крыша у планеты Земля состоит из атмосферы, в которой огромное количество кислорода, необходимого для жизни. Здесь мы строим наш мир, пишем историю и отсюда мы наблюдаем за другими планетами и звёздами. И ещё у планеты Земля есть маленькая подружка - Луна, которая является спутником Земли.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043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52659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0119"/>
            <a:ext cx="946847" cy="7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" y="2491740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68" y="3237369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963989"/>
            <a:ext cx="838200" cy="937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52" y="-37141"/>
            <a:ext cx="838200" cy="937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44824"/>
            <a:ext cx="1183557" cy="9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44" y="5168364"/>
            <a:ext cx="838200" cy="9372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83" y="5500988"/>
            <a:ext cx="1041531" cy="792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81" y="2562999"/>
            <a:ext cx="2286000" cy="228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56" y="3429000"/>
            <a:ext cx="1368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6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476673"/>
            <a:ext cx="33123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МАРС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35597"/>
            <a:ext cx="2626560" cy="205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980728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Красная маленькая планета, четвертая по счету. На ней очень мало кислорода, почти нет. Также почти нет воды, хотя учёные её все время ищут, ведь когда-то её, возможно, было на Марсе очень много. Тогда много-много лет назад на планете могли быть реки, моря и океаны, но потом что-то случилось, и вода исчезла. Эту тайну ещё предстоит разгадать.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43249"/>
            <a:ext cx="1224136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838200" cy="93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-43249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45224"/>
            <a:ext cx="1143000" cy="114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3284984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59" y="4386270"/>
            <a:ext cx="1275000" cy="1224000"/>
          </a:xfrm>
          <a:prstGeom prst="rect">
            <a:avLst/>
          </a:prstGeom>
        </p:spPr>
      </p:pic>
      <p:pic>
        <p:nvPicPr>
          <p:cNvPr id="6146" name="Picture 2" descr="C:\Users\Пользователь\Desktop\Clockwork-Xmas-1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7" y="4027716"/>
            <a:ext cx="3048006" cy="223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76" y="2787597"/>
            <a:ext cx="30480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2" y="2112780"/>
            <a:ext cx="1224000" cy="122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3090456"/>
            <a:ext cx="838200" cy="9372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32" y="4529640"/>
            <a:ext cx="838200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548681"/>
            <a:ext cx="36469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САТУРН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4" y="1013477"/>
            <a:ext cx="2626560" cy="205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9182" y="1340768"/>
            <a:ext cx="32170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Красивая и необычная планета, шестая от Солнца. Её удивительная особенность, которую можно увидеть с Земли в телескоп – это кольцо вокруг планеты. Выглядит кольцо, как диск, только на самом деле это не сплошной диск, а тысячи-тысячи мелких камней,  осколков астероидов и пыли.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733256"/>
            <a:ext cx="1230899" cy="93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38200" cy="93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0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0" y="3212976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68" y="5939275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91" y="126630"/>
            <a:ext cx="899505" cy="68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79" y="4365104"/>
            <a:ext cx="2438400" cy="1143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93" y="4288604"/>
            <a:ext cx="2367107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44" y="2037519"/>
            <a:ext cx="1476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476673"/>
            <a:ext cx="26642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УРАН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2626560" cy="205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876783"/>
            <a:ext cx="30113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Таинственная планета, седьмая по счету, которая по непонятным причинам лежит на боку и вращается совсем не так, как другие планеты. У Урана необычный синий цвет и он выглядит, как круглый с ровной поверхностью мячик.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45224"/>
            <a:ext cx="1143000" cy="114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171400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0337"/>
            <a:ext cx="1143000" cy="1143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72" y="3212976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0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49" y="3975066"/>
            <a:ext cx="1836000" cy="183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77" y="2672688"/>
            <a:ext cx="1584000" cy="158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39" y="2978688"/>
            <a:ext cx="1278241" cy="9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14" y="3387390"/>
            <a:ext cx="838200" cy="937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82" y="465198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76673"/>
            <a:ext cx="395035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НЕПТУН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27082"/>
            <a:ext cx="2626560" cy="205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75584" y="1196753"/>
            <a:ext cx="31446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Ледяная очень холодная планета, восьмая по счету, находится очень далеко от Солнца, поэтому солнечные лучи почти не достигают поверхности этой синей планеты. На Нептуне дуют сильнейшие ветра и поэтому погода на ней не просто зимняя, а по космическим меркам, совсем холодная, так, что все на ней, даже газ превращается в лёд.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-2133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45224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183880"/>
            <a:ext cx="1143000" cy="1143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4" y="-149514"/>
            <a:ext cx="1143000" cy="1143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210843"/>
            <a:ext cx="838200" cy="937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72" y="4489962"/>
            <a:ext cx="1764000" cy="176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51" y="3841962"/>
            <a:ext cx="241200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548681"/>
            <a:ext cx="36724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АСТРОНОМЫ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980729"/>
            <a:ext cx="61206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Ученые, которые наблюдают за звездами и изучают их, называются астрономами</a:t>
            </a:r>
            <a:r>
              <a:rPr lang="ru-RU" sz="1600" dirty="0" smtClean="0">
                <a:latin typeface="Comic Sans MS" panose="030F0702030302020204" pitchFamily="66" charset="0"/>
              </a:rPr>
              <a:t>.</a:t>
            </a:r>
            <a:endParaRPr lang="ru-RU" sz="1600" dirty="0"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Раньше люди не знали ничего о космосе, о звездах и считали, что небо — это колпак, который накрывает Землю, а звезды к нему крепятся. Древние люди думали, что Земля неподвижна, а Солнце и Луна вокруг нее вращаются.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62271"/>
            <a:ext cx="1143000" cy="114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73216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1" y="3284984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52" y="-67962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46" y="3140968"/>
            <a:ext cx="900000" cy="9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2672" y="2774529"/>
            <a:ext cx="2988000" cy="37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04664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Спустя много лет астроном Николай Коперник доказал, что Земля и другие планеты вращаются вокруг Солнца. Ньютон понял, почему планеты вращаются вокруг Солнца и не падают. Они все летят вокруг Солнца по своему пути.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38200" cy="937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-63966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6" y="3212976"/>
            <a:ext cx="838200" cy="93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84" y="3212976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30" y="5926918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84" y="5733256"/>
            <a:ext cx="838200" cy="9372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84" y="2043606"/>
            <a:ext cx="5824000" cy="3276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0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48680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Так ученые открывали тайны космоса. В средние века изобрели телескоп, с помощью которого ученые наблюдали за звездами</a:t>
            </a:r>
            <a:r>
              <a:rPr lang="ru-RU" sz="1600" dirty="0" smtClean="0">
                <a:latin typeface="Comic Sans MS" panose="030F0702030302020204" pitchFamily="66" charset="0"/>
              </a:rPr>
              <a:t>.</a:t>
            </a:r>
            <a:endParaRPr lang="ru-RU" sz="1600" dirty="0"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В космосе еще много загадок, так что астрономам хватит работы надолго.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29" y="-256931"/>
            <a:ext cx="1143000" cy="1143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73216"/>
            <a:ext cx="1143000" cy="114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6" y="2044543"/>
            <a:ext cx="838200" cy="93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40968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41" y="-68530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047586"/>
            <a:ext cx="838200" cy="937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952" y="1484784"/>
            <a:ext cx="3666240" cy="482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00" y="1438967"/>
            <a:ext cx="1044000" cy="104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82967"/>
            <a:ext cx="1872000" cy="187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23" y="1054970"/>
            <a:ext cx="2286000" cy="228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42" y="3177477"/>
            <a:ext cx="900000" cy="9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98" y="4373744"/>
            <a:ext cx="838200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3"/>
            <a:ext cx="6336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ЖИВОТНЫЕ - КОСМОНАВТЫ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93" y="1553891"/>
            <a:ext cx="2780227" cy="2448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1844824"/>
            <a:ext cx="3888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Чтобы узнать, с чем человеку придется столкнуться в космосе, ученые отправляли на »разведку» животных. Это были собаки, кролики, мыши, даже микробы</a:t>
            </a:r>
            <a:r>
              <a:rPr lang="ru-RU" sz="1600" dirty="0" smtClean="0">
                <a:latin typeface="Comic Sans MS" panose="030F0702030302020204" pitchFamily="66" charset="0"/>
              </a:rPr>
              <a:t>.</a:t>
            </a:r>
            <a:endParaRPr lang="ru-RU" sz="1600" dirty="0"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Собаки более умные животные, чем мыши, но не все собаки подходили для испытаний. Породистые собаки очень нежные, в космос они не годились. Собак отбирали по размеру, проводили с ними тренировки, приучали их к шуму, тряске. Больше всех подошли обычные дворняги.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2" y="215094"/>
            <a:ext cx="1136215" cy="86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23" y="5917619"/>
            <a:ext cx="1041531" cy="79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88" y="-80319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093296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0" y="3169721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18" y="4140759"/>
            <a:ext cx="2516902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77" y="2349606"/>
            <a:ext cx="3078743" cy="3024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1154" y="476672"/>
            <a:ext cx="6489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Первая собака Лайка в 1957 году была отправлена в космос. За ней наблюдали, но на Землю она не вернулась</a:t>
            </a:r>
            <a:r>
              <a:rPr lang="ru-RU" sz="1600" dirty="0" smtClean="0"/>
              <a:t>.</a:t>
            </a:r>
            <a:endParaRPr lang="ru-RU" sz="1600" dirty="0"/>
          </a:p>
          <a:p>
            <a:pPr algn="ctr"/>
            <a:r>
              <a:rPr lang="ru-RU" sz="1600" dirty="0"/>
              <a:t>Потом летали в космос Белка и Стрелка. В 1960 году 19 августа их запустили в космос на прототипе космического корабля »Восток». Они пробыли в космосе более суток и благополучно вернулись обратно</a:t>
            </a:r>
            <a:r>
              <a:rPr lang="ru-RU" sz="1600" dirty="0" smtClean="0"/>
              <a:t>.</a:t>
            </a:r>
            <a:endParaRPr lang="ru-RU" sz="1600" dirty="0"/>
          </a:p>
          <a:p>
            <a:pPr algn="ctr"/>
            <a:r>
              <a:rPr lang="ru-RU" sz="1600" dirty="0"/>
              <a:t>Так ученые доказали, что полет в космос возможен.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41" y="-43249"/>
            <a:ext cx="838200" cy="937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-98852"/>
            <a:ext cx="756000" cy="845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" y="2991262"/>
            <a:ext cx="838200" cy="93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93" y="3212976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5877272"/>
            <a:ext cx="864000" cy="864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46332"/>
            <a:ext cx="3072000" cy="2304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97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48680"/>
            <a:ext cx="58326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ПЛАНЕТЫ И ЗВЁЗДЫ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133455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Наша Земля — это огромный шар, на котором есть моря, реки, горы, пустыни и леса. А также живут люди. Наша Земля и все, что ее окружает называется Вселенной, или космос. Кроме нашей голубой планеты есть и другие, а также звезды. Звезды — это огромные светящиеся шары. Солнце — тоже звезда. Оно расположено близко к Земле, поэтому  мы его видим и ощущаем его тепло.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4" y="-171400"/>
            <a:ext cx="1143000" cy="114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45224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-68530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84" y="3212976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30" y="2589389"/>
            <a:ext cx="2672219" cy="374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10" y="1917518"/>
            <a:ext cx="1944000" cy="194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03" y="2889518"/>
            <a:ext cx="936000" cy="93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68960"/>
            <a:ext cx="1230899" cy="936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181128"/>
            <a:ext cx="900000" cy="9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52" y="4545224"/>
            <a:ext cx="900000" cy="9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40" y="5229200"/>
            <a:ext cx="838200" cy="9372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52" y="3524129"/>
            <a:ext cx="838200" cy="9372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17" y="5396129"/>
            <a:ext cx="838200" cy="9372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93" y="4458869"/>
            <a:ext cx="838200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5" y="476673"/>
            <a:ext cx="54005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ПРО КОСМОНАВТОВ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5" y="1061448"/>
            <a:ext cx="60304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Космонавт — это человек, который испытывает космическую технику и работает в космосе. Сейчас космонавты есть во многих странах</a:t>
            </a:r>
            <a:r>
              <a:rPr lang="ru-RU" sz="1600" dirty="0" smtClean="0">
                <a:latin typeface="Comic Sans MS" panose="030F0702030302020204" pitchFamily="66" charset="0"/>
              </a:rPr>
              <a:t>.</a:t>
            </a:r>
            <a:endParaRPr lang="ru-RU" sz="1600" dirty="0"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Первым космонавтом был Юрий Алексеевич Гагарин. 12 апреля 1961 года он совершил полет в космос на корабле »Восток-1» и облетел Землю за 1 час 48 минут. Вернулся назад живым и здоровым.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5" y="0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0"/>
            <a:ext cx="838200" cy="93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733256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60735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65" y="3203984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70" y="-30892"/>
            <a:ext cx="838200" cy="937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3296"/>
            <a:ext cx="838200" cy="937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50" y="2467244"/>
            <a:ext cx="2384615" cy="334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4172">
            <a:off x="2739667" y="2843991"/>
            <a:ext cx="2615625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548680"/>
            <a:ext cx="6408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Родился Юрий Гагарин 9 марта 1934 года в селе Клушино Гжатского района Смоленской области в обычной семье колхозника. Рос обычным ребенком. В юности увлекался занятиями в аэроклубе. После училища стал летчиком. В 1959 году был зачислен в группу кандидатов в космонавты. И за свой первый полет в космос был удостоен звания Героя Советского Союза и награжден орденом Ленина.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2426894"/>
            <a:ext cx="2194137" cy="3240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838200" cy="937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0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6" y="5445224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171400"/>
            <a:ext cx="972000" cy="97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34" y="3033000"/>
            <a:ext cx="1041531" cy="792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3981">
            <a:off x="1149919" y="2621707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8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48680"/>
            <a:ext cx="5328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Юрий Гагарин всегда останется в нашей памяти как первый космонавт. Его именем названы города, улицы, проспекты. На Луне есть кратер, названный его именем , а также малая планета</a:t>
            </a:r>
            <a:r>
              <a:rPr lang="ru-RU" sz="1600" dirty="0" smtClean="0">
                <a:latin typeface="Comic Sans MS" panose="030F0702030302020204" pitchFamily="66" charset="0"/>
              </a:rPr>
              <a:t>.</a:t>
            </a:r>
            <a:endParaRPr lang="ru-RU" sz="1600" dirty="0">
              <a:latin typeface="Comic Sans MS" panose="030F0702030302020204" pitchFamily="66" charset="0"/>
            </a:endParaRP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Космонавты — мужественные люди, они много тренируются, должны много знать и уметь, чтобы управлять космическим кораблем.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15" y="165350"/>
            <a:ext cx="1088885" cy="82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4" y="-30892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17232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57" y="3134003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46" y="-74141"/>
            <a:ext cx="838200" cy="9372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95" y="2636912"/>
            <a:ext cx="3504000" cy="2628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Пользователь\Desktop\17248559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12003"/>
            <a:ext cx="2576093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548680"/>
            <a:ext cx="626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Первый выход в космос был совершен Алексеем Леоновым в 1965 году. А первой женщиной -космонавтом была Валентина Терешкова, которая совершила полет в космос в 1963 году. Она выдержала 48 оборотов вокруг Земли, провела почти трое суток в космосе, делала фотографии, которые использовались для изучения аэрозольных слоев атмосферы.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36" y="2358762"/>
            <a:ext cx="2362200" cy="3429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32" y="80050"/>
            <a:ext cx="838200" cy="937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69290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240290"/>
            <a:ext cx="838200" cy="93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45512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963989"/>
            <a:ext cx="838200" cy="93726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84" y="2331000"/>
            <a:ext cx="3096000" cy="2064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6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48680"/>
            <a:ext cx="5184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Чтобы летать в космос, нужно много и хорошо учиться, быть выдержанным, терпеливым, выносливым.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2" y="-33024"/>
            <a:ext cx="838200" cy="937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0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92" y="5445224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33" y="3212976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54617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589240"/>
            <a:ext cx="1143000" cy="1143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9674"/>
            <a:ext cx="3240795" cy="349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688" y="3110332"/>
            <a:ext cx="2513465" cy="230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776" y="2148174"/>
            <a:ext cx="1143000" cy="1143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5743044"/>
            <a:ext cx="838200" cy="9372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77" y="2795449"/>
            <a:ext cx="731520" cy="5562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09" y="2813984"/>
            <a:ext cx="731520" cy="5562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0" y="3150870"/>
            <a:ext cx="731520" cy="5562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03" y="3456741"/>
            <a:ext cx="73152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548681"/>
            <a:ext cx="54005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ДАВАЙ ПОИГРАЕМ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1133456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Что возьмем с собою в космос</a:t>
            </a:r>
          </a:p>
        </p:txBody>
      </p:sp>
      <p:pic>
        <p:nvPicPr>
          <p:cNvPr id="1026" name="Picture 2" descr="C:\Users\Пользователь\Desktop\b45cac73d307dd2c37d4c07431ed3cd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1620000" cy="162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111824545_large_001__38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37449"/>
            <a:ext cx="1980000" cy="13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37c77d50600d7e73c8bb7560541a09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8" y="5030899"/>
            <a:ext cx="1185436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hello_html_m4a62b3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8" y="4688899"/>
            <a:ext cx="127210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yula_1325x135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1268760"/>
            <a:ext cx="1296000" cy="132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birthday-3194895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84" y="2529000"/>
            <a:ext cx="10778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Пользователь\Desktop\balloon_PNG339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71" y="2597034"/>
            <a:ext cx="158886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Banana-PNG-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889" y="2995823"/>
            <a:ext cx="167490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esktop\56e33237b20f4153677c29b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8" y="2276632"/>
            <a:ext cx="139090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purepng.com-red-umbrelaumbrellaparasolfolding-canopyrainprotection-14215266500673wr7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44" y="4688899"/>
            <a:ext cx="185869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0014-022-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62" y="3757615"/>
            <a:ext cx="11340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льзователь\Desktop\binocular-picture-3926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6" y="3535823"/>
            <a:ext cx="229735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7" y="476672"/>
            <a:ext cx="46085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ОТВЕТЬ НА ВОПРОСЫ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908719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1 - На чем летают люди в космос? (На ракете.) </a:t>
            </a:r>
          </a:p>
          <a:p>
            <a:r>
              <a:rPr lang="ru-RU" sz="1600" b="1" dirty="0"/>
              <a:t>2 - Как называют людей летающих в космос? (Космонавт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/>
              <a:t>3 - Что люди делают в космосе? (Проводят исследования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/>
              <a:t>4- Какие главные герои летали до людей и благополучно вернулись</a:t>
            </a:r>
            <a:r>
              <a:rPr lang="ru-RU" sz="1600" b="1" dirty="0" smtClean="0"/>
              <a:t>?</a:t>
            </a:r>
            <a:endParaRPr lang="ru-RU" sz="1600" b="1" dirty="0"/>
          </a:p>
          <a:p>
            <a:r>
              <a:rPr lang="ru-RU" sz="1600" b="1" dirty="0"/>
              <a:t>(Белка и Стрелка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/>
              <a:t>5 - Какая страна первой отправила космонавта в космос? (Россия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/>
              <a:t>6 - Кто был первым космонавтом, полетевшим в космос? (Ю. Гагарин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/>
              <a:t>7 - Как назывался космический корабль, на котором Ю. Гагарин совершил свой первый полет в космос? («Восток-1».) </a:t>
            </a:r>
          </a:p>
          <a:p>
            <a:r>
              <a:rPr lang="ru-RU" sz="1600" b="1" dirty="0"/>
              <a:t>8 - Какого цвета был скафандр у Ю. Гагарина? (Белый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/>
              <a:t>9 - Когда полетел в космос Ю. Гагарин? (12 апреля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/>
              <a:t>10 - А как люди находятся в космосе? (В невесомости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/>
              <a:t>11 - Как они принимают пищу? (С помощью тюбиков</a:t>
            </a:r>
            <a:r>
              <a:rPr lang="ru-RU" sz="1600" b="1" dirty="0" smtClean="0"/>
              <a:t>.)</a:t>
            </a:r>
            <a:endParaRPr lang="ru-RU" sz="1600" b="1" dirty="0"/>
          </a:p>
          <a:p>
            <a:r>
              <a:rPr lang="ru-RU" sz="1600" b="1" dirty="0" smtClean="0"/>
              <a:t>                             12 </a:t>
            </a:r>
            <a:r>
              <a:rPr lang="ru-RU" sz="1600" b="1" dirty="0"/>
              <a:t>- Как называется снаряжение космонавтов? (Скафандр.)</a:t>
            </a:r>
          </a:p>
        </p:txBody>
      </p:sp>
      <p:pic>
        <p:nvPicPr>
          <p:cNvPr id="2050" name="Picture 2" descr="C:\Users\Пользователь\Desktop\Комет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469947"/>
            <a:ext cx="24479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570a9ce68730d1540174e49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12030"/>
            <a:ext cx="18907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hello_html_7b9e34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14000"/>
            <a:ext cx="201057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4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620688"/>
            <a:ext cx="475252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ПОДБЕРИ СЕМЕЙКУ СЛОВ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2060848"/>
            <a:ext cx="70349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Человек, который считает звёзды                                     ( Звездочёт)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Космический корабль летящий к звёздам                     ( Звездолёт)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Скопление звёзд на небе                                                    ( Созвездие)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Момент, когда звёзды  « падают»                                    (Звездопад)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Небо на котором нет звёзд                                            ( Беззвездное)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Небо, на котором много звёзд                                            ( Звёздное)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Бывает большая звезда, а бывает маленькая              ( Звёздочка)</a:t>
            </a:r>
            <a:endParaRPr lang="ru-RU" b="1" dirty="0"/>
          </a:p>
        </p:txBody>
      </p:sp>
      <p:pic>
        <p:nvPicPr>
          <p:cNvPr id="3074" name="Picture 2" descr="C:\Users\Пользователь\Desktop\Rid6jpLy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4808">
            <a:off x="896099" y="3566656"/>
            <a:ext cx="303132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21" y="2980647"/>
            <a:ext cx="405447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Пользователь\Desktop\star-gold-stars-pattern-transparent-image-5535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196" y="628991"/>
            <a:ext cx="1152000" cy="113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21023"/>
            <a:ext cx="11525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7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48680"/>
            <a:ext cx="48965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КОСМИЧЕСКАЯ ЗАРЯДКА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908720"/>
            <a:ext cx="58326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Мы в ракету сели смело, </a:t>
            </a:r>
          </a:p>
          <a:p>
            <a:pPr algn="ctr"/>
            <a:r>
              <a:rPr lang="ru-RU" sz="1600" dirty="0"/>
              <a:t>(сели на корточки)</a:t>
            </a:r>
          </a:p>
          <a:p>
            <a:pPr algn="ctr"/>
            <a:r>
              <a:rPr lang="ru-RU" sz="1600" b="1" dirty="0"/>
              <a:t> Шлем на голову надели. </a:t>
            </a:r>
          </a:p>
          <a:p>
            <a:pPr algn="ctr"/>
            <a:r>
              <a:rPr lang="ru-RU" sz="1600" dirty="0"/>
              <a:t>(сомкнули руки над головой)</a:t>
            </a:r>
          </a:p>
          <a:p>
            <a:pPr algn="ctr"/>
            <a:r>
              <a:rPr lang="ru-RU" sz="1600" b="1" dirty="0"/>
              <a:t> Пуск! И в космос мы летим! </a:t>
            </a:r>
          </a:p>
          <a:p>
            <a:pPr algn="ctr"/>
            <a:r>
              <a:rPr lang="ru-RU" sz="1600" dirty="0"/>
              <a:t>(встали, тянемся вверх)</a:t>
            </a:r>
          </a:p>
          <a:p>
            <a:pPr algn="ctr"/>
            <a:r>
              <a:rPr lang="ru-RU" sz="1600" b="1" dirty="0"/>
              <a:t> В невесомости парим. </a:t>
            </a:r>
          </a:p>
          <a:p>
            <a:pPr algn="ctr"/>
            <a:r>
              <a:rPr lang="ru-RU" sz="1600" dirty="0"/>
              <a:t>(руки в стороны, круговые движения тела)</a:t>
            </a:r>
          </a:p>
          <a:p>
            <a:pPr algn="ctr"/>
            <a:r>
              <a:rPr lang="ru-RU" sz="1600" b="1" dirty="0"/>
              <a:t> Путь наметили к планете. </a:t>
            </a:r>
          </a:p>
          <a:p>
            <a:pPr algn="ctr"/>
            <a:r>
              <a:rPr lang="ru-RU" sz="1600" dirty="0"/>
              <a:t>(вытянули руки вперед)</a:t>
            </a:r>
          </a:p>
          <a:p>
            <a:pPr algn="ctr"/>
            <a:r>
              <a:rPr lang="ru-RU" sz="1600" b="1" dirty="0"/>
              <a:t> Помахали вслед комете. </a:t>
            </a:r>
          </a:p>
          <a:p>
            <a:pPr algn="ctr"/>
            <a:r>
              <a:rPr lang="ru-RU" sz="1600" dirty="0"/>
              <a:t>(машем руками над головой)</a:t>
            </a:r>
          </a:p>
          <a:p>
            <a:pPr algn="ctr"/>
            <a:r>
              <a:rPr lang="ru-RU" sz="1600" b="1" dirty="0" smtClean="0"/>
              <a:t> Посмотрели </a:t>
            </a:r>
            <a:r>
              <a:rPr lang="ru-RU" sz="1600" b="1" dirty="0"/>
              <a:t>в </a:t>
            </a:r>
            <a:r>
              <a:rPr lang="ru-RU" sz="1600" b="1" dirty="0" smtClean="0"/>
              <a:t>телескоп</a:t>
            </a:r>
            <a:endParaRPr lang="ru-RU" sz="1600" b="1" dirty="0"/>
          </a:p>
          <a:p>
            <a:pPr algn="ctr"/>
            <a:r>
              <a:rPr lang="ru-RU" sz="1600" dirty="0" smtClean="0"/>
              <a:t> (</a:t>
            </a:r>
            <a:r>
              <a:rPr lang="ru-RU" sz="1600" dirty="0"/>
              <a:t>сделали бинокль из кулачков и посмотрели в </a:t>
            </a:r>
            <a:r>
              <a:rPr lang="ru-RU" sz="1600" dirty="0" smtClean="0"/>
              <a:t>      него</a:t>
            </a:r>
            <a:r>
              <a:rPr lang="ru-RU" sz="1600" dirty="0"/>
              <a:t>) </a:t>
            </a:r>
          </a:p>
          <a:p>
            <a:pPr algn="ctr"/>
            <a:r>
              <a:rPr lang="ru-RU" sz="1600" b="1" dirty="0"/>
              <a:t> Надавили кнопку стоп. </a:t>
            </a:r>
          </a:p>
          <a:p>
            <a:pPr algn="ctr"/>
            <a:r>
              <a:rPr lang="ru-RU" sz="1600" dirty="0"/>
              <a:t>(хлопнули в ладоши)</a:t>
            </a:r>
          </a:p>
          <a:p>
            <a:pPr algn="ctr"/>
            <a:r>
              <a:rPr lang="ru-RU" sz="1600" b="1" dirty="0"/>
              <a:t> Развернули мы ракету! </a:t>
            </a:r>
          </a:p>
          <a:p>
            <a:pPr algn="ctr"/>
            <a:r>
              <a:rPr lang="ru-RU" sz="1600" dirty="0"/>
              <a:t>(повернуться в другую сторону)</a:t>
            </a:r>
          </a:p>
          <a:p>
            <a:pPr algn="ctr"/>
            <a:r>
              <a:rPr lang="ru-RU" sz="1600" b="1" dirty="0"/>
              <a:t> И продолжили полет. </a:t>
            </a:r>
          </a:p>
          <a:p>
            <a:pPr algn="ctr"/>
            <a:r>
              <a:rPr lang="ru-RU" sz="1600" dirty="0"/>
              <a:t>(руки в стороны, покачиваемся)</a:t>
            </a:r>
          </a:p>
          <a:p>
            <a:pPr algn="ctr"/>
            <a:r>
              <a:rPr lang="ru-RU" sz="1600" b="1" dirty="0"/>
              <a:t> Космос нас с собой зовет! </a:t>
            </a:r>
          </a:p>
          <a:p>
            <a:pPr algn="ctr"/>
            <a:r>
              <a:rPr lang="ru-RU" sz="1600" dirty="0"/>
              <a:t>(помахали руками).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18247"/>
            <a:ext cx="1671177" cy="241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567614"/>
            <a:ext cx="2628000" cy="262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08781"/>
            <a:ext cx="972000" cy="97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9040">
            <a:off x="6493102" y="5085185"/>
            <a:ext cx="197419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93487"/>
            <a:ext cx="6727617" cy="1980000"/>
          </a:xfrm>
          <a:prstGeom prst="rect">
            <a:avLst/>
          </a:prstGeom>
        </p:spPr>
      </p:pic>
      <p:pic>
        <p:nvPicPr>
          <p:cNvPr id="4098" name="Picture 2" descr="C:\Users\Пользователь\Desktop\65a460-b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08" y="2708920"/>
            <a:ext cx="3810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st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520"/>
            <a:ext cx="240147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20688"/>
            <a:ext cx="1196340" cy="152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90" y="2973487"/>
            <a:ext cx="1196340" cy="152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08" y="2937520"/>
            <a:ext cx="1196340" cy="152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47" y="478022"/>
            <a:ext cx="1196340" cy="15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92792"/>
            <a:ext cx="1196340" cy="152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6975">
            <a:off x="4100478" y="38980"/>
            <a:ext cx="1196340" cy="152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916">
            <a:off x="3138863" y="5117006"/>
            <a:ext cx="1196340" cy="152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4095">
            <a:off x="3973831" y="2385522"/>
            <a:ext cx="119634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48680"/>
            <a:ext cx="6408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Звезды мы видим только ночью, а днем Солнце их затмевает. Есть звезды даже больше </a:t>
            </a:r>
            <a:r>
              <a:rPr lang="ru-RU" dirty="0" smtClean="0">
                <a:latin typeface="Comic Sans MS" panose="030F0702030302020204" pitchFamily="66" charset="0"/>
              </a:rPr>
              <a:t>Солнца.</a:t>
            </a:r>
            <a:endParaRPr lang="ru-RU" dirty="0">
              <a:latin typeface="Comic Sans MS" panose="030F0702030302020204" pitchFamily="66" charset="0"/>
            </a:endParaRPr>
          </a:p>
          <a:p>
            <a:pPr algn="ctr"/>
            <a:r>
              <a:rPr lang="ru-RU" dirty="0">
                <a:latin typeface="Comic Sans MS" panose="030F0702030302020204" pitchFamily="66" charset="0"/>
              </a:rPr>
              <a:t>Кроме Земли в солнечной системе есть еще 8 планет, у каждой планеты свой путь, который называется орбитой.</a:t>
            </a:r>
          </a:p>
        </p:txBody>
      </p:sp>
      <p:pic>
        <p:nvPicPr>
          <p:cNvPr id="3" name="Picture 2" descr="C:\Users\Пользователь\Desktop\250328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7" y="2026008"/>
            <a:ext cx="6466409" cy="42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86" y="-171400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26008"/>
            <a:ext cx="731520" cy="556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86" y="1454508"/>
            <a:ext cx="1143000" cy="1143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5085184"/>
            <a:ext cx="731520" cy="556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08" y="2304138"/>
            <a:ext cx="731520" cy="556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609243"/>
            <a:ext cx="731520" cy="5562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86" y="3230748"/>
            <a:ext cx="838200" cy="937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08" y="5733256"/>
            <a:ext cx="838200" cy="9372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-68530"/>
            <a:ext cx="838200" cy="9372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7" y="4494016"/>
            <a:ext cx="838200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08720"/>
            <a:ext cx="731520" cy="556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21088"/>
            <a:ext cx="838200" cy="937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941168"/>
            <a:ext cx="900000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94" y="630590"/>
            <a:ext cx="731520" cy="556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64337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6245"/>
            <a:ext cx="900000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416" y="3986207"/>
            <a:ext cx="731520" cy="55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9" y="2497918"/>
            <a:ext cx="838200" cy="937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71" y="3283828"/>
            <a:ext cx="838200" cy="937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71" y="1844824"/>
            <a:ext cx="838200" cy="9372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44" y="1691568"/>
            <a:ext cx="142026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476673"/>
            <a:ext cx="64087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ЗАПОМИНАЕМ ПЛАНЕТЫ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204863"/>
            <a:ext cx="51845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По порядку все </a:t>
            </a:r>
            <a:r>
              <a:rPr lang="ru-RU" dirty="0" smtClean="0">
                <a:latin typeface="Comic Sans MS" panose="030F0702030302020204" pitchFamily="66" charset="0"/>
              </a:rPr>
              <a:t>планеты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Назовет любой из нас</a:t>
            </a:r>
            <a:r>
              <a:rPr lang="ru-RU" dirty="0" smtClean="0">
                <a:latin typeface="Comic Sans MS" panose="030F0702030302020204" pitchFamily="66" charset="0"/>
              </a:rPr>
              <a:t>: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Раз — Меркурий</a:t>
            </a:r>
            <a:r>
              <a:rPr lang="ru-RU" dirty="0" smtClean="0">
                <a:latin typeface="Comic Sans MS" panose="030F0702030302020204" pitchFamily="66" charset="0"/>
              </a:rPr>
              <a:t>,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Два — Венера</a:t>
            </a:r>
            <a:r>
              <a:rPr lang="ru-RU" dirty="0" smtClean="0">
                <a:latin typeface="Comic Sans MS" panose="030F0702030302020204" pitchFamily="66" charset="0"/>
              </a:rPr>
              <a:t>,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Три — Земля</a:t>
            </a:r>
            <a:r>
              <a:rPr lang="ru-RU" dirty="0" smtClean="0">
                <a:latin typeface="Comic Sans MS" panose="030F0702030302020204" pitchFamily="66" charset="0"/>
              </a:rPr>
              <a:t>,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Четыре — Марс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Пять — Юпитер</a:t>
            </a:r>
            <a:r>
              <a:rPr lang="ru-RU" dirty="0" smtClean="0">
                <a:latin typeface="Comic Sans MS" panose="030F0702030302020204" pitchFamily="66" charset="0"/>
              </a:rPr>
              <a:t>,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Шесть -Сатурн</a:t>
            </a:r>
            <a:r>
              <a:rPr lang="ru-RU" dirty="0" smtClean="0">
                <a:latin typeface="Comic Sans MS" panose="030F0702030302020204" pitchFamily="66" charset="0"/>
              </a:rPr>
              <a:t>,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Семь — Уран</a:t>
            </a:r>
            <a:r>
              <a:rPr lang="ru-RU" dirty="0" smtClean="0">
                <a:latin typeface="Comic Sans MS" panose="030F0702030302020204" pitchFamily="66" charset="0"/>
              </a:rPr>
              <a:t>,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За ним -Нептун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Он восьмым идет по счету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А за ним уже, потом</a:t>
            </a:r>
            <a:r>
              <a:rPr lang="ru-RU" dirty="0" smtClean="0">
                <a:latin typeface="Comic Sans MS" panose="030F0702030302020204" pitchFamily="66" charset="0"/>
              </a:rPr>
              <a:t>,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И девятая </a:t>
            </a:r>
            <a:r>
              <a:rPr lang="ru-RU" dirty="0" smtClean="0">
                <a:latin typeface="Comic Sans MS" panose="030F0702030302020204" pitchFamily="66" charset="0"/>
              </a:rPr>
              <a:t>планета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Под названием Плутон.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14051"/>
            <a:ext cx="838200" cy="937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33" y="2348880"/>
            <a:ext cx="838200" cy="937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805264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7" y="4365104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-65172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169">
            <a:off x="3216371" y="1645695"/>
            <a:ext cx="5427690" cy="201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75" y="2508216"/>
            <a:ext cx="1514951" cy="115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4502"/>
            <a:ext cx="1183557" cy="9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33318"/>
            <a:ext cx="1136215" cy="864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92" y="820967"/>
            <a:ext cx="838200" cy="9372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34" y="2964854"/>
            <a:ext cx="838200" cy="9372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74328"/>
            <a:ext cx="838200" cy="9372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68" y="3330614"/>
            <a:ext cx="1143000" cy="1143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00" y="3743770"/>
            <a:ext cx="864000" cy="864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20" y="3897630"/>
            <a:ext cx="838200" cy="9372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76" y="1758227"/>
            <a:ext cx="1183557" cy="9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18" y="447361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400100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Юпитер — самая большая планета. Если представить ее в виде арбуза, то по сравнению с ним Плутон будет выглядеть горошиной.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84" y="1677201"/>
            <a:ext cx="2664000" cy="20812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1231097"/>
            <a:ext cx="273630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ЮПИТЕР</a:t>
            </a:r>
            <a:endParaRPr lang="ru-RU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628800"/>
            <a:ext cx="432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Юпитер </a:t>
            </a:r>
            <a:r>
              <a:rPr lang="ru-RU" sz="1600" dirty="0"/>
              <a:t>состоит из газа, его и называют газовый гигант. На его поверхности постоянно происходят бури и вихри ветров, а сама планета, несмотря на размеры, очень быстро вращается вокруг своей оси, как волчок.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75" y="3344090"/>
            <a:ext cx="2626560" cy="205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2852936"/>
            <a:ext cx="3048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ПЛУТОН</a:t>
            </a:r>
            <a:endParaRPr lang="ru-RU" sz="2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4005064"/>
            <a:ext cx="3600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Когда-то эта планета была девятой по счету и входила в Солнечную систему, но оказалось, что она слишком мала для звания планеты и её теперь называют карликовой планетой и ко взрослым планетам с названия не пускают. Может Плутон ещё совсем младенец и ему просто надо </a:t>
            </a:r>
            <a:r>
              <a:rPr lang="ru-RU" sz="1600" dirty="0" smtClean="0"/>
              <a:t>подрасти.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" y="-171400"/>
            <a:ext cx="1143000" cy="114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48" y="-43249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6034"/>
            <a:ext cx="900000" cy="9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48" y="5849755"/>
            <a:ext cx="972000" cy="97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96" y="2522632"/>
            <a:ext cx="838200" cy="9372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2952239"/>
            <a:ext cx="1325597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548681"/>
            <a:ext cx="40324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СОЛНЦЕ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71832"/>
            <a:ext cx="2672640" cy="2088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5028" y="3059832"/>
            <a:ext cx="5261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Яркая звезда, находящаяся в центре Солнечной системы. Солнце, словно, раскаленный огненный шар раздает тепло своим ближайшим планетам. Правда, тем планетам, которые очень близко к Солнцу (Меркурий и Венера) очень жарко, а тем, которые находятся дальше Марса очень холодно, потому что до них теплые лучи почти не достают. А вот на планете Земля температура оказалась не низкой и не высокой очень удобной для появления и развития на ней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16632"/>
            <a:ext cx="1143000" cy="114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1143000" cy="114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" y="4437112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52" y="3212976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-96192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6014323"/>
            <a:ext cx="838200" cy="937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014323"/>
            <a:ext cx="838200" cy="937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5085184"/>
            <a:ext cx="2438400" cy="1143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5" y="929439"/>
            <a:ext cx="1260000" cy="12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97" y="1772816"/>
            <a:ext cx="1420267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25" y="1869005"/>
            <a:ext cx="1372925" cy="104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0" y="322372"/>
            <a:ext cx="838200" cy="9372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21" y="2189439"/>
            <a:ext cx="838200" cy="9372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22" y="318208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6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1" y="620689"/>
            <a:ext cx="406830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МЕРКУРИЙ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58" y="1234027"/>
            <a:ext cx="2626560" cy="205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2132856"/>
            <a:ext cx="4117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Эта самая маленькая планета находится ближе всего к Солнцу. При этом почти все время поворачивается к Солнцу одной стороной. Поэтому на одной стороне Меркурия очень жарко, а на другой очень холодно.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89"/>
            <a:ext cx="1136215" cy="86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733256"/>
            <a:ext cx="1230899" cy="93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52" y="-99392"/>
            <a:ext cx="838200" cy="937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40" y="-99392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52" y="5988702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" y="3255952"/>
            <a:ext cx="838200" cy="937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7" y="3286844"/>
            <a:ext cx="838200" cy="937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28" y="4005064"/>
            <a:ext cx="1152000" cy="115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3652" y="3099221"/>
            <a:ext cx="2667000" cy="2667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87" y="34290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548681"/>
            <a:ext cx="331236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anose="030F0702030302020204" pitchFamily="66" charset="0"/>
              </a:rPr>
              <a:t>ВЕНЕРА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2626560" cy="2052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948792"/>
            <a:ext cx="331236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Вторая планета от Солнца. На ней, как и на Земле есть атмосфера, это такая воздушная оболочка. Только в отличие от нашей земной, состоит не из кислорода, а по большей части из углекислого газа. Поэтому дышать на Венере невозможно, да и на её поверхности очень-очень жарко. Вот и нет там ни растений, ни животных, ни бакте</a:t>
            </a:r>
            <a:r>
              <a:rPr lang="ru-RU" sz="1600" dirty="0"/>
              <a:t>рий.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81"/>
            <a:ext cx="946847" cy="7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28712"/>
            <a:ext cx="946847" cy="7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14" y="-96192"/>
            <a:ext cx="838200" cy="93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7" y="3140968"/>
            <a:ext cx="838200" cy="93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980082"/>
            <a:ext cx="838200" cy="937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66" y="3237369"/>
            <a:ext cx="838200" cy="937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193543"/>
            <a:ext cx="1463341" cy="147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43" y="4242001"/>
            <a:ext cx="2247096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1711</Words>
  <Application>Microsoft Office PowerPoint</Application>
  <PresentationFormat>Экран (4:3)</PresentationFormat>
  <Paragraphs>111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Fifa 13</dc:creator>
  <cp:lastModifiedBy>Пользователь</cp:lastModifiedBy>
  <cp:revision>41</cp:revision>
  <dcterms:created xsi:type="dcterms:W3CDTF">2019-03-31T07:54:05Z</dcterms:created>
  <dcterms:modified xsi:type="dcterms:W3CDTF">2019-04-01T10:45:01Z</dcterms:modified>
</cp:coreProperties>
</file>