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309" r:id="rId3"/>
    <p:sldId id="266" r:id="rId4"/>
    <p:sldId id="363" r:id="rId5"/>
    <p:sldId id="366" r:id="rId6"/>
    <p:sldId id="333" r:id="rId7"/>
    <p:sldId id="367" r:id="rId8"/>
    <p:sldId id="374" r:id="rId9"/>
    <p:sldId id="375" r:id="rId10"/>
    <p:sldId id="270" r:id="rId11"/>
    <p:sldId id="364" r:id="rId12"/>
    <p:sldId id="334" r:id="rId13"/>
    <p:sldId id="274" r:id="rId14"/>
    <p:sldId id="368" r:id="rId15"/>
    <p:sldId id="369" r:id="rId16"/>
    <p:sldId id="370" r:id="rId17"/>
    <p:sldId id="286" r:id="rId18"/>
    <p:sldId id="339" r:id="rId19"/>
    <p:sldId id="347" r:id="rId20"/>
    <p:sldId id="348" r:id="rId21"/>
    <p:sldId id="292" r:id="rId22"/>
    <p:sldId id="297" r:id="rId23"/>
    <p:sldId id="373" r:id="rId24"/>
    <p:sldId id="360" r:id="rId25"/>
    <p:sldId id="359" r:id="rId26"/>
    <p:sldId id="361" r:id="rId27"/>
    <p:sldId id="371" r:id="rId28"/>
    <p:sldId id="372" r:id="rId29"/>
    <p:sldId id="302" r:id="rId30"/>
    <p:sldId id="316" r:id="rId31"/>
    <p:sldId id="317" r:id="rId32"/>
    <p:sldId id="318" r:id="rId33"/>
  </p:sldIdLst>
  <p:sldSz cx="7561263" cy="9144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5" autoAdjust="0"/>
    <p:restoredTop sz="94662" autoAdjust="0"/>
  </p:normalViewPr>
  <p:slideViewPr>
    <p:cSldViewPr>
      <p:cViewPr>
        <p:scale>
          <a:sx n="40" d="100"/>
          <a:sy n="40" d="100"/>
        </p:scale>
        <p:origin x="2442" y="396"/>
      </p:cViewPr>
      <p:guideLst>
        <p:guide orient="horz" pos="2880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EDF3D-B60F-4322-86B3-F0241B010DE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11363" y="685800"/>
            <a:ext cx="28352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496D6-E565-4938-9286-E694A65DE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90315" y="4165600"/>
            <a:ext cx="5103853" cy="2525816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90315" y="6671096"/>
            <a:ext cx="5103853" cy="18288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5841799" y="1661938"/>
            <a:ext cx="3048000" cy="315053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926116" y="5672806"/>
            <a:ext cx="4876800" cy="31757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15053" y="0"/>
            <a:ext cx="504084" cy="9144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28505" y="0"/>
            <a:ext cx="86548" cy="9144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819137" y="0"/>
            <a:ext cx="150391" cy="9144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943769" y="0"/>
            <a:ext cx="190421" cy="9144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7937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756126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706274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427776" y="0"/>
            <a:ext cx="0" cy="9144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82148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7536336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008168" y="0"/>
            <a:ext cx="63011" cy="9144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504084" y="4572000"/>
            <a:ext cx="1071179" cy="17272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082948" y="6489003"/>
            <a:ext cx="530400" cy="85523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902225" y="7334176"/>
            <a:ext cx="113419" cy="18288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376150" y="7717536"/>
            <a:ext cx="226837" cy="3657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575263" y="5994400"/>
            <a:ext cx="302451" cy="48768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096105" y="6571603"/>
            <a:ext cx="504084" cy="69003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81916" y="366190"/>
            <a:ext cx="1386231" cy="780203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064" y="366188"/>
            <a:ext cx="4977831" cy="780203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78063" y="2133600"/>
            <a:ext cx="6175032" cy="6498336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0315" y="3860800"/>
            <a:ext cx="5103853" cy="273812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90315" y="6680200"/>
            <a:ext cx="5103853" cy="18288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5840670" y="1657051"/>
            <a:ext cx="3048000" cy="315053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926270" y="5668991"/>
            <a:ext cx="4876800" cy="317573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15053" y="0"/>
            <a:ext cx="504084" cy="9144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28505" y="0"/>
            <a:ext cx="86548" cy="9144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19137" y="0"/>
            <a:ext cx="150391" cy="9144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943769" y="0"/>
            <a:ext cx="190421" cy="9144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7937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756126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706274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427776" y="0"/>
            <a:ext cx="0" cy="9144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882148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008168" y="0"/>
            <a:ext cx="63011" cy="9144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504084" y="4572000"/>
            <a:ext cx="1071179" cy="17272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095411" y="6489003"/>
            <a:ext cx="530400" cy="85523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902225" y="7334176"/>
            <a:ext cx="113419" cy="18288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376150" y="7721600"/>
            <a:ext cx="226837" cy="3657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553797" y="5973184"/>
            <a:ext cx="302451" cy="48768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7523179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108568" y="6571603"/>
            <a:ext cx="504084" cy="69003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78064" y="2133600"/>
            <a:ext cx="3024505" cy="6096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531110" y="2133600"/>
            <a:ext cx="3024505" cy="6096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4" y="364067"/>
            <a:ext cx="6238042" cy="1524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78064" y="3149600"/>
            <a:ext cx="3024505" cy="5181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3615229" y="3149600"/>
            <a:ext cx="3024505" cy="5181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378064" y="2092960"/>
            <a:ext cx="3024505" cy="8778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3591600" y="2092960"/>
            <a:ext cx="3024505" cy="8778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724621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1190612" y="4382969"/>
            <a:ext cx="8412480" cy="378064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633141" y="365760"/>
            <a:ext cx="1262731" cy="664464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66864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20471" y="0"/>
            <a:ext cx="0" cy="9144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7435241" y="0"/>
            <a:ext cx="0" cy="9144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7309222" y="0"/>
            <a:ext cx="252042" cy="9144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7372232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744647" y="7620000"/>
            <a:ext cx="453676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252043" y="365760"/>
            <a:ext cx="4662778" cy="843686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724621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6744647" y="7620000"/>
            <a:ext cx="453676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1172654" y="4382969"/>
            <a:ext cx="8412480" cy="378064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5103853" cy="9144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94705" y="353060"/>
            <a:ext cx="1260211" cy="6608064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7435241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7309222" y="0"/>
            <a:ext cx="252042" cy="9144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7372232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5166864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5120471" y="0"/>
            <a:ext cx="0" cy="9144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724621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78063" y="366184"/>
            <a:ext cx="6175032" cy="1524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8063" y="2133600"/>
            <a:ext cx="6175032" cy="64983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5766467" y="1539715"/>
            <a:ext cx="2682240" cy="31757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4969875" y="5075603"/>
            <a:ext cx="4267200" cy="302451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3011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7435241" y="0"/>
            <a:ext cx="0" cy="9144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7309222" y="0"/>
            <a:ext cx="252042" cy="9144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7372232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6744647" y="7620000"/>
            <a:ext cx="453676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721963" y="7645400"/>
            <a:ext cx="504084" cy="694944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8383" y="179512"/>
            <a:ext cx="5103853" cy="115212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391" y="2411760"/>
            <a:ext cx="5616624" cy="4536504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Скворцовой Оксаны Александровны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музыкального руководителя структурного подразделения  «Детский сад № 18 комбинированного вида» МБДОУ «Детский сад «Радуга» комбинированного вида» 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179512"/>
            <a:ext cx="6858952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Результаты участия воспитанников в: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конкурсах; выставках; турнирах;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соревнованиях; акциях; фестивалях.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0235" y="1259632"/>
            <a:ext cx="5572164" cy="752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1673" y="357158"/>
            <a:ext cx="5929354" cy="814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00" y="428595"/>
            <a:ext cx="5868213" cy="814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23" y="179512"/>
            <a:ext cx="7344816" cy="792088"/>
          </a:xfrm>
        </p:spPr>
        <p:txBody>
          <a:bodyPr>
            <a:noAutofit/>
          </a:bodyPr>
          <a:lstStyle/>
          <a:p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rebuchet MS" pitchFamily="34" charset="0"/>
              </a:rPr>
              <a:t>4. Наличие публикаций, включая интернет - публикации</a:t>
            </a:r>
            <a:b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rebuchet MS" pitchFamily="34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1E5DC-9643-4F83-A3AA-C7F8F448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1673" y="683568"/>
            <a:ext cx="5857916" cy="807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7425" y="467544"/>
            <a:ext cx="5500726" cy="803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113" y="500034"/>
            <a:ext cx="6063476" cy="821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235" y="571472"/>
            <a:ext cx="5929354" cy="800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23" y="179512"/>
            <a:ext cx="7453040" cy="1080120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Выступление на заседаниях педагогических советов, научно-практических конференциях, педагогических чтениях, семинарах, секциях, форумах, радиопередачах (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94549" y="1357290"/>
            <a:ext cx="5643601" cy="735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1673" y="857224"/>
            <a:ext cx="5715040" cy="778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4483" y="357158"/>
            <a:ext cx="642942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4483" y="4143372"/>
            <a:ext cx="6429420" cy="467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4786313"/>
            <a:ext cx="6175375" cy="384492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>
                <a:solidFill>
                  <a:srgbClr val="7030A0"/>
                </a:solidFill>
              </a:rPr>
              <a:t>  Дата рождения:17.09.1979года.</a:t>
            </a:r>
          </a:p>
          <a:p>
            <a:pPr>
              <a:buNone/>
            </a:pPr>
            <a:r>
              <a:rPr lang="ru-RU" dirty="0">
                <a:solidFill>
                  <a:srgbClr val="7030A0"/>
                </a:solidFill>
              </a:rPr>
              <a:t>  Профессиональное образование: Музыкальное училище им  Л. П. </a:t>
            </a:r>
            <a:r>
              <a:rPr lang="ru-RU" dirty="0" err="1">
                <a:solidFill>
                  <a:srgbClr val="7030A0"/>
                </a:solidFill>
              </a:rPr>
              <a:t>Кирюкова</a:t>
            </a:r>
            <a:r>
              <a:rPr lang="ru-RU" dirty="0">
                <a:solidFill>
                  <a:srgbClr val="7030A0"/>
                </a:solidFill>
              </a:rPr>
              <a:t>, по специальности «Фортепиано».</a:t>
            </a:r>
          </a:p>
          <a:p>
            <a:pPr>
              <a:buNone/>
            </a:pPr>
            <a:r>
              <a:rPr lang="ru-RU" dirty="0">
                <a:solidFill>
                  <a:srgbClr val="7030A0"/>
                </a:solidFill>
              </a:rPr>
              <a:t>  Квалификация: «Преподаватель, концертмейстер».</a:t>
            </a:r>
          </a:p>
          <a:p>
            <a:pPr>
              <a:buNone/>
            </a:pPr>
            <a:r>
              <a:rPr lang="ru-RU" dirty="0">
                <a:solidFill>
                  <a:srgbClr val="7030A0"/>
                </a:solidFill>
              </a:rPr>
              <a:t>  Диплом  УТ-1№101888, дата выдачи 15.06. 1998г.</a:t>
            </a:r>
          </a:p>
          <a:p>
            <a:pPr>
              <a:buNone/>
            </a:pPr>
            <a:r>
              <a:rPr lang="ru-RU" dirty="0">
                <a:solidFill>
                  <a:srgbClr val="7030A0"/>
                </a:solidFill>
              </a:rPr>
              <a:t>  Стаж педагогической работы: 13 лет.</a:t>
            </a:r>
          </a:p>
          <a:p>
            <a:pPr>
              <a:buNone/>
            </a:pPr>
            <a:r>
              <a:rPr lang="ru-RU" dirty="0">
                <a:solidFill>
                  <a:srgbClr val="7030A0"/>
                </a:solidFill>
              </a:rPr>
              <a:t>  Общий трудовой стаж:22 года.</a:t>
            </a:r>
          </a:p>
          <a:p>
            <a:pPr>
              <a:buNone/>
            </a:pPr>
            <a:r>
              <a:rPr lang="ru-RU" dirty="0">
                <a:solidFill>
                  <a:srgbClr val="7030A0"/>
                </a:solidFill>
              </a:rPr>
              <a:t>  Наличие квалификационной категории – первая квалификационная категория.</a:t>
            </a:r>
          </a:p>
          <a:p>
            <a:pPr>
              <a:buNone/>
            </a:pPr>
            <a:r>
              <a:rPr lang="ru-RU" dirty="0">
                <a:solidFill>
                  <a:srgbClr val="7030A0"/>
                </a:solidFill>
              </a:rPr>
              <a:t>  Дата последней аттестации: 23.05.2018г.</a:t>
            </a:r>
          </a:p>
          <a:p>
            <a:endParaRPr lang="ru-RU" dirty="0"/>
          </a:p>
        </p:txBody>
      </p:sp>
      <p:sp>
        <p:nvSpPr>
          <p:cNvPr id="1028" name="AutoShape 4" descr="https://docviewer.yandex.ru/view/113232272/htmlimage?id=43kf-3aid2af31alf8b80bek90behwvqt8uqse3wnitlzy18dhqqx56iaxfepkb2rhp75nni7331navfcz190d4sb42fzgojb649b9p2&amp;name=image-b1PLD3lxQ99hXUQ5JN.jpg&amp;dsid=7f0410468af6503b9ace7078b7ee31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docviewer.yandex.ru/view/113232272/htmlimage?id=43kf-3aid2af31alf8b80bek90behwvqt8uqse3wnitlzy18dhqqx56iaxfepkb2rhp75nni7331navfcz190d4sb42fzgojb649b9p2&amp;name=image-b1PLD3lxQ99hXUQ5JN.jpg&amp;dsid=7f0410468af6503b9ace7078b7ee31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0391" y="160339"/>
            <a:ext cx="3528392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0235" y="428596"/>
            <a:ext cx="5857916" cy="835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31" y="179512"/>
            <a:ext cx="7056784" cy="74915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Проведение открытых занятий, мастер-классов, мероприятий</a:t>
            </a:r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1673" y="1285852"/>
            <a:ext cx="5715040" cy="74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23" y="107504"/>
            <a:ext cx="7128792" cy="110691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Общественно-педагогическая активность педагога: участие в  комиссиях, педагогических сообществах, в жюри конкурсов.</a:t>
            </a:r>
          </a:p>
        </p:txBody>
      </p:sp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0235" y="1285852"/>
            <a:ext cx="6000792" cy="74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5921" y="428596"/>
            <a:ext cx="6215106" cy="821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31" y="107504"/>
            <a:ext cx="7072362" cy="72008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8. Реализация регионального компонента в     образовательном процессе.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247" y="971600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3112" y="1000100"/>
            <a:ext cx="5643602" cy="764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94549" y="500034"/>
            <a:ext cx="5500726" cy="778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504"/>
            <a:ext cx="7561263" cy="72008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9. Участие педагога в профессиональных конкурсах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247" y="971600"/>
            <a:ext cx="69127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b="1" dirty="0">
              <a:solidFill>
                <a:srgbClr val="B40E3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111" y="1000100"/>
            <a:ext cx="5566581" cy="771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921" y="571472"/>
            <a:ext cx="6072230" cy="81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1673" y="500034"/>
            <a:ext cx="5709459" cy="814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504"/>
            <a:ext cx="7561263" cy="74972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10. Награды и поощрения.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247" y="971600"/>
            <a:ext cx="69127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b="1" dirty="0">
              <a:solidFill>
                <a:srgbClr val="B40E3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111" y="1071538"/>
            <a:ext cx="5643602" cy="757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547664"/>
            <a:ext cx="6175032" cy="4824536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опыт музыкального руководителя</a:t>
            </a:r>
            <a:b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структурного подразделения </a:t>
            </a:r>
            <a:b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№18 комбинированного вида» </a:t>
            </a:r>
            <a:b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 Рузаевского муниципального района»</a:t>
            </a:r>
            <a:b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Скворцовой Оксаны Александровны</a:t>
            </a:r>
            <a:b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 на сайте </a:t>
            </a:r>
            <a:b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https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://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ds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18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ruz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schoolrm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ru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sveden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employees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/19284/209812/</a:t>
            </a:r>
            <a:br>
              <a:rPr lang="ru-RU" sz="2400" dirty="0"/>
            </a:br>
            <a:r>
              <a:rPr lang="ru-RU" sz="2400" b="1" dirty="0"/>
              <a:t> </a:t>
            </a:r>
            <a:endParaRPr lang="ru-RU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4550" y="500034"/>
            <a:ext cx="5715040" cy="800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C:\Documents and Settings\ANASTASIA\Рабочий стол\сканы новые\бл. письмо 10.22_p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797" y="642910"/>
            <a:ext cx="5857916" cy="8072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C:\Documents and Settings\ANASTASIA\Рабочий стол\Скворцова рейт.лист февр.2023\диплом Скворцова руководител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327" y="357158"/>
            <a:ext cx="5786478" cy="8429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044" y="0"/>
            <a:ext cx="6777755" cy="1142976"/>
          </a:xfrm>
        </p:spPr>
        <p:txBody>
          <a:bodyPr>
            <a:noAutofit/>
          </a:bodyPr>
          <a:lstStyle/>
          <a:p>
            <a:pPr algn="ctr"/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1. Организация партнёрского взаимодействия с        родителями для решения воспитательных и образовательных задач.</a:t>
            </a:r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0235" y="1500166"/>
            <a:ext cx="5786478" cy="72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7359" y="357158"/>
            <a:ext cx="6143668" cy="835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179512"/>
            <a:ext cx="6786944" cy="67771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Участие в инновационной (экспериментальной) деятельности</a:t>
            </a:r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0235" y="1071538"/>
            <a:ext cx="5572164" cy="764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1673" y="571472"/>
            <a:ext cx="5715040" cy="800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8797" y="428596"/>
            <a:ext cx="5929354" cy="814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8797" y="285720"/>
            <a:ext cx="5929353" cy="821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2129</TotalTime>
  <Words>308</Words>
  <Application>Microsoft Office PowerPoint</Application>
  <PresentationFormat>Произвольный</PresentationFormat>
  <Paragraphs>33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Calibri</vt:lpstr>
      <vt:lpstr>Century Schoolbook</vt:lpstr>
      <vt:lpstr>Times New Roman</vt:lpstr>
      <vt:lpstr>Wingdings</vt:lpstr>
      <vt:lpstr>Wingdings 2</vt:lpstr>
      <vt:lpstr>Эркер</vt:lpstr>
      <vt:lpstr>Министерство образования Республики Мордовия</vt:lpstr>
      <vt:lpstr>Презентация PowerPoint</vt:lpstr>
      <vt:lpstr>Педагогический опыт музыкального руководителя структурного подразделения  «Детский сад №18 комбинированного вида»  МБДОУ «Детский сад «Радуга» комбинированного вида» Рузаевского муниципального района» Скворцовой Оксаны Александровны представлен на сайте  https://ds18ruz.schoolrm.ru/sveden/employees/19284/209812/  </vt:lpstr>
      <vt:lpstr>          1. Организация партнёрского взаимодействия с        родителями для решения воспитательных и образовательных задач.</vt:lpstr>
      <vt:lpstr>Презентация PowerPoint</vt:lpstr>
      <vt:lpstr>       2.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3. Результаты участия воспитанников в: конкурсах; выставках; турнирах; соревнованиях; акциях; фестивалях.  </vt:lpstr>
      <vt:lpstr>Презентация PowerPoint</vt:lpstr>
      <vt:lpstr>Презентация PowerPoint</vt:lpstr>
      <vt:lpstr>4. Наличие публикаций, включая интернет - публикации </vt:lpstr>
      <vt:lpstr>Презентация PowerPoint</vt:lpstr>
      <vt:lpstr>Презентация PowerPoint</vt:lpstr>
      <vt:lpstr>Презентация PowerPoint</vt:lpstr>
      <vt:lpstr>5. Выступление на заседаниях педагогических советов, научно-практических конференциях, педагогических чтениях, семинарах, секциях, форумах, радиопередачах ( очно).</vt:lpstr>
      <vt:lpstr>Презентация PowerPoint</vt:lpstr>
      <vt:lpstr>Презентация PowerPoint</vt:lpstr>
      <vt:lpstr>Презентация PowerPoint</vt:lpstr>
      <vt:lpstr>6. Проведение открытых занятий, мастер-классов, мероприятий</vt:lpstr>
      <vt:lpstr>7. Общественно-педагогическая активность педагога: участие в  комиссиях, педагогических сообществах, в жюри конкурсов.</vt:lpstr>
      <vt:lpstr>Презентация PowerPoint</vt:lpstr>
      <vt:lpstr>      8. Реализация регионального компонента в     образовательном процессе.</vt:lpstr>
      <vt:lpstr>Презентация PowerPoint</vt:lpstr>
      <vt:lpstr>     9. Участие педагога в профессиональных конкурсах</vt:lpstr>
      <vt:lpstr>Презентация PowerPoint</vt:lpstr>
      <vt:lpstr>Презентация PowerPoint</vt:lpstr>
      <vt:lpstr>                                      10. Награды и поощрения.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Кирилл Киржаев</cp:lastModifiedBy>
  <cp:revision>268</cp:revision>
  <dcterms:created xsi:type="dcterms:W3CDTF">2017-03-05T10:02:04Z</dcterms:created>
  <dcterms:modified xsi:type="dcterms:W3CDTF">2023-02-20T16:12:09Z</dcterms:modified>
</cp:coreProperties>
</file>