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 слайд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Наши лучшие друзья -книги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6369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941168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</a:rPr>
              <a:t>Выполнила: 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</a:rPr>
              <a:t>оспитатель подготовительной группы: Митрофанова О.Н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4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3068960"/>
            <a:ext cx="5688632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глпавл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2204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cs typeface="Aharoni" pitchFamily="2" charset="-79"/>
              </a:rPr>
              <a:t>Берегите книги!!</a:t>
            </a:r>
            <a:endParaRPr lang="ru-RU" sz="6000" i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 первый др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 лучший друг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кни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обращения с книг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льница кни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4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Наши лучшие друзья -книги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13</cp:revision>
  <dcterms:created xsi:type="dcterms:W3CDTF">2021-02-04T19:51:01Z</dcterms:created>
  <dcterms:modified xsi:type="dcterms:W3CDTF">2021-02-05T08:34:14Z</dcterms:modified>
</cp:coreProperties>
</file>