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8FF91-CDE6-410C-BA38-FE6F3B39FCCB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3D33E-0B00-43B1-A2B6-C225034A2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A4FBD-C258-4057-9026-665CB86E8953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892CF-12B5-463A-A850-C98ABF967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6A6D7-1386-4FFC-8716-E28DA164CF3D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7EEEB-89A2-4825-9042-F093A9404B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F717C-FAB4-4DC7-8D4A-6EAD5778DD88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EB9E4-0C8C-4BCB-ABEB-FBE33CD62F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920F4-7F94-40C7-B1B5-C633A5304B4C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71138-8BE5-4FAB-BC33-709916CAD8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10FC0-E33C-46AF-8C06-8D8645C8AEDC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9BF7D-1B53-4100-B48A-D38934A154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8F0D-07AA-43CC-A4A8-C9D6B1CBCEFF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B5818-EFB2-42F9-80A2-E7FDE5F4BF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7C423-466E-499C-B60A-4C074BF53963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8B17D-202C-4332-B17A-1B83836B42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875DC-0B90-409F-85CE-030EF488A4D6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14879-1009-4320-A2CC-0B90CC2585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09C8F-FB6E-4663-A442-271B6BBFBE9A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CAC77-8DFB-47DC-8138-AB2519335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DE237-825E-4337-9564-178870DB40CC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E8BAD-E4E9-4681-B9C3-90AA66E78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99D428-7B46-41AF-84D6-E0E487E8DF14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3B0EAF-DA87-4FCB-82D0-772C8BEFF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Как писать стекло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971600" y="836712"/>
            <a:ext cx="7200799" cy="5256583"/>
          </a:xfrm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Стекло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имеет толщину и форму Это значит, что и блики, и рефлексы будут ложиться по этой форме. Также будут немного задерживаться в этой толще. Стоит учитывать, что дно и изгибы стеклянного предмета обычно толще. Это значит, что тень и свет в таких местах будут более интенсивными или «густыми». Если стекло цветное, то и интенсивность его цвета будет большей на изгибах и дне</a:t>
            </a:r>
            <a:endParaRPr lang="ru-RU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23279" y="2171450"/>
            <a:ext cx="3368601" cy="33686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Цвет стекла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Стекло бывает самых разных цветов и оттенков. Стекло прозрачное — а значит приобретает цвет окружающей среды. Если стакан стоит на голубом фоне — значит и подложка, в любой из техник (масло, акрил, карандаш, гуашь) будет голубой. А если точнее наверное более темного цвета чем фон, чем цвет окружающей среды. На синем фоне ваза синяя Цвет стекла такой-же как цвет фона.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51520" y="188640"/>
            <a:ext cx="3321174" cy="4699775"/>
          </a:xfrm>
          <a:effectLst>
            <a:softEdge rad="112500"/>
          </a:effectLst>
        </p:spPr>
      </p:pic>
      <p:pic>
        <p:nvPicPr>
          <p:cNvPr id="11" name="Объект 10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779912" y="3645024"/>
            <a:ext cx="5184802" cy="2967732"/>
          </a:xfrm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Блик.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Зная откуда исходит свет,  можно определить, где ставить блик. От источника света проводится условный луч. В том месте, где луч будет касаться стекла образуется самый яркий на всем стеклянном предмете блик. Если сосуд имеет выпуклую или изогнутую форму — блик может повторять форму сосуда, или разобьется на несколько ярких точек или черт. Блик стоит на темной стороне сосуда — поскольку здесь свет прикоснулся к предмету, но еще не успел рассеяться.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763688" y="3573016"/>
            <a:ext cx="5204419" cy="2978960"/>
          </a:xfrm>
          <a:effectLst>
            <a:softEdge rad="112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3347864" y="188640"/>
            <a:ext cx="2178745" cy="32946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404813"/>
            <a:ext cx="4824412" cy="3467100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436096" y="3471037"/>
            <a:ext cx="3505572" cy="32601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Рефлекс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Поскольку стекло прозрачное, свет будет проходить насквозь, немного рассеиваться и ударяться о противоположную сторону стеклянного предмета. Если условно продлить дальше этот луч и остановить на другой стенке посуды — именно там будет образовываться рефлекс. Рефлекс в отличии от блика будет большим светлым пятном рассеянного света. Рефлекс ни в коем случае не должен затмевать блик. Рефлекс намного ниже по интенсивности чем блик, и во много раз больше по площади.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83568" y="476672"/>
            <a:ext cx="4536504" cy="3311648"/>
          </a:xfrm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067944" y="3717031"/>
            <a:ext cx="4178518" cy="30085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Если вокруг стекла есть несколько цветных предметов, то они в большей или меньшей степени должны отображаться в нем. Если в вазе стоят цветы с зелеными стеблями, то наверняка эти зеленые стебли как-то отразятся и в толще стекла. Эти рефлексы не так заметны как на непрозрачных предметах.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308</Words>
  <Application>Microsoft Office PowerPoint</Application>
  <PresentationFormat>Экран (4:3)</PresentationFormat>
  <Paragraphs>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Arial</vt:lpstr>
      <vt:lpstr>Times New Roman</vt:lpstr>
      <vt:lpstr>Тема Office</vt:lpstr>
      <vt:lpstr>Как писать стекло</vt:lpstr>
      <vt:lpstr>Цвет стекла</vt:lpstr>
      <vt:lpstr>Слайд 3</vt:lpstr>
      <vt:lpstr>Блик.</vt:lpstr>
      <vt:lpstr>Слайд 5</vt:lpstr>
      <vt:lpstr>Слайд 6</vt:lpstr>
      <vt:lpstr>Рефлекс</vt:lpstr>
      <vt:lpstr>Слайд 8</vt:lpstr>
      <vt:lpstr>Слайд 9</vt:lpstr>
      <vt:lpstr>Слайд 10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писать стекло</dc:title>
  <dc:creator>ADMIN</dc:creator>
  <cp:lastModifiedBy>avk</cp:lastModifiedBy>
  <cp:revision>5</cp:revision>
  <dcterms:created xsi:type="dcterms:W3CDTF">2020-04-10T08:23:12Z</dcterms:created>
  <dcterms:modified xsi:type="dcterms:W3CDTF">2020-04-10T13:54:24Z</dcterms:modified>
</cp:coreProperties>
</file>