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75" r:id="rId7"/>
    <p:sldId id="261" r:id="rId8"/>
    <p:sldId id="274" r:id="rId9"/>
    <p:sldId id="263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9AFAB-78E8-4E53-84E7-07BC17A85EAB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6545683-CADA-482F-96D6-BFD40EBAFA4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Убеждение.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Важно донести до каждого ребенка, что вредить природе нельзя, подтвердив свое утверждение наглядными примерами.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91235-A5D8-483E-B9DA-B0768B2C8600}" type="parTrans" cxnId="{8249A14C-BF50-4EFA-B61D-6E214AE0810A}">
      <dgm:prSet/>
      <dgm:spPr/>
      <dgm:t>
        <a:bodyPr/>
        <a:lstStyle/>
        <a:p>
          <a:endParaRPr lang="ru-RU"/>
        </a:p>
      </dgm:t>
    </dgm:pt>
    <dgm:pt modelId="{A724E3D1-8989-4344-ABC2-5ED089D0FF26}" type="sibTrans" cxnId="{8249A14C-BF50-4EFA-B61D-6E214AE0810A}">
      <dgm:prSet/>
      <dgm:spPr/>
      <dgm:t>
        <a:bodyPr/>
        <a:lstStyle/>
        <a:p>
          <a:endParaRPr lang="ru-RU"/>
        </a:p>
      </dgm:t>
    </dgm:pt>
    <dgm:pt modelId="{680A027F-8C45-40DD-A059-0D73316D1AD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Внушение. 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психологическое воздействие на аудиторию, позволяющее создать у детей нужные убеждения.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2501B-2C8F-41A2-A19B-928E51DA81C2}" type="parTrans" cxnId="{3D7910E6-4298-4342-B062-280CE803E3D6}">
      <dgm:prSet/>
      <dgm:spPr/>
      <dgm:t>
        <a:bodyPr/>
        <a:lstStyle/>
        <a:p>
          <a:endParaRPr lang="ru-RU"/>
        </a:p>
      </dgm:t>
    </dgm:pt>
    <dgm:pt modelId="{AE9938F4-CD88-42A5-BE9B-C624FE6BEB06}" type="sibTrans" cxnId="{3D7910E6-4298-4342-B062-280CE803E3D6}">
      <dgm:prSet/>
      <dgm:spPr/>
      <dgm:t>
        <a:bodyPr/>
        <a:lstStyle/>
        <a:p>
          <a:endParaRPr lang="ru-RU"/>
        </a:p>
      </dgm:t>
    </dgm:pt>
    <dgm:pt modelId="{1391CE18-9AD2-4C3C-8335-1B627021FC5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Приучение. 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каждого из детей рациональное пользование природными ресурсами должно стать частью повседневной жизни, только тогда они смогут применять полученные на занятиях знания правильно.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BE83F-1B69-4BD4-9B40-84A9EC3C51E1}" type="parTrans" cxnId="{D1304D32-0A3A-40C7-BB90-6BF15D6C90A7}">
      <dgm:prSet/>
      <dgm:spPr/>
      <dgm:t>
        <a:bodyPr/>
        <a:lstStyle/>
        <a:p>
          <a:endParaRPr lang="ru-RU"/>
        </a:p>
      </dgm:t>
    </dgm:pt>
    <dgm:pt modelId="{B573BCB2-0156-4186-9757-C8AB4C577FF0}" type="sibTrans" cxnId="{D1304D32-0A3A-40C7-BB90-6BF15D6C90A7}">
      <dgm:prSet/>
      <dgm:spPr/>
      <dgm:t>
        <a:bodyPr/>
        <a:lstStyle/>
        <a:p>
          <a:endParaRPr lang="ru-RU"/>
        </a:p>
      </dgm:t>
    </dgm:pt>
    <dgm:pt modelId="{F16378DE-3C3B-4542-A02E-17B7230A76D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Поощрение. 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награды дополнительно мотивирует детей и заставляет их больше углубляться в суть затрагиваемой педагогом проблемы.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97966-A6FB-4383-BDB5-18FF81358A42}" type="parTrans" cxnId="{827EC631-016B-43C4-9138-5D46F132E3A7}">
      <dgm:prSet/>
      <dgm:spPr/>
      <dgm:t>
        <a:bodyPr/>
        <a:lstStyle/>
        <a:p>
          <a:endParaRPr lang="ru-RU"/>
        </a:p>
      </dgm:t>
    </dgm:pt>
    <dgm:pt modelId="{2049FB58-6BB4-4C3E-B846-9C6F1A9BF968}" type="sibTrans" cxnId="{827EC631-016B-43C4-9138-5D46F132E3A7}">
      <dgm:prSet/>
      <dgm:spPr/>
      <dgm:t>
        <a:bodyPr/>
        <a:lstStyle/>
        <a:p>
          <a:endParaRPr lang="ru-RU"/>
        </a:p>
      </dgm:t>
    </dgm:pt>
    <dgm:pt modelId="{D0AED73F-5086-4398-891C-ADB7695FB581}" type="pres">
      <dgm:prSet presAssocID="{C5D9AFAB-78E8-4E53-84E7-07BC17A85E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26940-85DC-4814-B26B-70889E2261DE}" type="pres">
      <dgm:prSet presAssocID="{96545683-CADA-482F-96D6-BFD40EBAFA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06645-88A7-48E6-B93B-93D6EED9925D}" type="pres">
      <dgm:prSet presAssocID="{A724E3D1-8989-4344-ABC2-5ED089D0FF26}" presName="sibTrans" presStyleCnt="0"/>
      <dgm:spPr/>
    </dgm:pt>
    <dgm:pt modelId="{3838D2CD-9028-4069-A677-0EC30A799B37}" type="pres">
      <dgm:prSet presAssocID="{680A027F-8C45-40DD-A059-0D73316D1ADF}" presName="node" presStyleLbl="node1" presStyleIdx="1" presStyleCnt="4" custLinFactNeighborX="2689" custLinFactNeighborY="-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17FAF-CC7E-4EA7-9006-AB8A0E77E447}" type="pres">
      <dgm:prSet presAssocID="{AE9938F4-CD88-42A5-BE9B-C624FE6BEB06}" presName="sibTrans" presStyleCnt="0"/>
      <dgm:spPr/>
    </dgm:pt>
    <dgm:pt modelId="{B21C2A26-9B55-4CFD-ABE0-F7BA394CD325}" type="pres">
      <dgm:prSet presAssocID="{1391CE18-9AD2-4C3C-8335-1B627021FC53}" presName="node" presStyleLbl="node1" presStyleIdx="2" presStyleCnt="4" custLinFactNeighborX="937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6262E-EA74-43E4-8BB3-D139102BD41D}" type="pres">
      <dgm:prSet presAssocID="{B573BCB2-0156-4186-9757-C8AB4C577FF0}" presName="sibTrans" presStyleCnt="0"/>
      <dgm:spPr/>
    </dgm:pt>
    <dgm:pt modelId="{1DF09C7A-AB64-4A5A-880F-756EA5F2C8EE}" type="pres">
      <dgm:prSet presAssocID="{F16378DE-3C3B-4542-A02E-17B7230A76D4}" presName="node" presStyleLbl="node1" presStyleIdx="3" presStyleCnt="4" custLinFactNeighborX="4992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665FC-DC3E-4218-86E3-C7AADE302C2A}" type="presOf" srcId="{F16378DE-3C3B-4542-A02E-17B7230A76D4}" destId="{1DF09C7A-AB64-4A5A-880F-756EA5F2C8EE}" srcOrd="0" destOrd="0" presId="urn:microsoft.com/office/officeart/2005/8/layout/default"/>
    <dgm:cxn modelId="{D1304D32-0A3A-40C7-BB90-6BF15D6C90A7}" srcId="{C5D9AFAB-78E8-4E53-84E7-07BC17A85EAB}" destId="{1391CE18-9AD2-4C3C-8335-1B627021FC53}" srcOrd="2" destOrd="0" parTransId="{1AEBE83F-1B69-4BD4-9B40-84A9EC3C51E1}" sibTransId="{B573BCB2-0156-4186-9757-C8AB4C577FF0}"/>
    <dgm:cxn modelId="{890BA1B5-A4D6-4D72-868B-F39F90A24A5E}" type="presOf" srcId="{680A027F-8C45-40DD-A059-0D73316D1ADF}" destId="{3838D2CD-9028-4069-A677-0EC30A799B37}" srcOrd="0" destOrd="0" presId="urn:microsoft.com/office/officeart/2005/8/layout/default"/>
    <dgm:cxn modelId="{FA4F2E9F-FA27-4DA8-A652-0625A5A210FE}" type="presOf" srcId="{C5D9AFAB-78E8-4E53-84E7-07BC17A85EAB}" destId="{D0AED73F-5086-4398-891C-ADB7695FB581}" srcOrd="0" destOrd="0" presId="urn:microsoft.com/office/officeart/2005/8/layout/default"/>
    <dgm:cxn modelId="{827EC631-016B-43C4-9138-5D46F132E3A7}" srcId="{C5D9AFAB-78E8-4E53-84E7-07BC17A85EAB}" destId="{F16378DE-3C3B-4542-A02E-17B7230A76D4}" srcOrd="3" destOrd="0" parTransId="{5D497966-A6FB-4383-BDB5-18FF81358A42}" sibTransId="{2049FB58-6BB4-4C3E-B846-9C6F1A9BF968}"/>
    <dgm:cxn modelId="{3D7910E6-4298-4342-B062-280CE803E3D6}" srcId="{C5D9AFAB-78E8-4E53-84E7-07BC17A85EAB}" destId="{680A027F-8C45-40DD-A059-0D73316D1ADF}" srcOrd="1" destOrd="0" parTransId="{1732501B-2C8F-41A2-A19B-928E51DA81C2}" sibTransId="{AE9938F4-CD88-42A5-BE9B-C624FE6BEB06}"/>
    <dgm:cxn modelId="{AE8C13DB-F8FD-42BE-A3B9-83B8541A20B9}" type="presOf" srcId="{1391CE18-9AD2-4C3C-8335-1B627021FC53}" destId="{B21C2A26-9B55-4CFD-ABE0-F7BA394CD325}" srcOrd="0" destOrd="0" presId="urn:microsoft.com/office/officeart/2005/8/layout/default"/>
    <dgm:cxn modelId="{8249A14C-BF50-4EFA-B61D-6E214AE0810A}" srcId="{C5D9AFAB-78E8-4E53-84E7-07BC17A85EAB}" destId="{96545683-CADA-482F-96D6-BFD40EBAFA4F}" srcOrd="0" destOrd="0" parTransId="{D0491235-A5D8-483E-B9DA-B0768B2C8600}" sibTransId="{A724E3D1-8989-4344-ABC2-5ED089D0FF26}"/>
    <dgm:cxn modelId="{DA35C9A7-CF8F-40AF-A9D4-86A17047BFF7}" type="presOf" srcId="{96545683-CADA-482F-96D6-BFD40EBAFA4F}" destId="{41626940-85DC-4814-B26B-70889E2261DE}" srcOrd="0" destOrd="0" presId="urn:microsoft.com/office/officeart/2005/8/layout/default"/>
    <dgm:cxn modelId="{1F67FC2B-4195-40BE-AC0F-E524821FAC20}" type="presParOf" srcId="{D0AED73F-5086-4398-891C-ADB7695FB581}" destId="{41626940-85DC-4814-B26B-70889E2261DE}" srcOrd="0" destOrd="0" presId="urn:microsoft.com/office/officeart/2005/8/layout/default"/>
    <dgm:cxn modelId="{1B0D7425-AB5E-4377-8F6A-C12DBF5D7AD7}" type="presParOf" srcId="{D0AED73F-5086-4398-891C-ADB7695FB581}" destId="{3B706645-88A7-48E6-B93B-93D6EED9925D}" srcOrd="1" destOrd="0" presId="urn:microsoft.com/office/officeart/2005/8/layout/default"/>
    <dgm:cxn modelId="{1D05B93A-ED1D-4ACD-B851-6184C311722E}" type="presParOf" srcId="{D0AED73F-5086-4398-891C-ADB7695FB581}" destId="{3838D2CD-9028-4069-A677-0EC30A799B37}" srcOrd="2" destOrd="0" presId="urn:microsoft.com/office/officeart/2005/8/layout/default"/>
    <dgm:cxn modelId="{627A2559-63E7-486F-8BD4-3C43A8BF207B}" type="presParOf" srcId="{D0AED73F-5086-4398-891C-ADB7695FB581}" destId="{DEA17FAF-CC7E-4EA7-9006-AB8A0E77E447}" srcOrd="3" destOrd="0" presId="urn:microsoft.com/office/officeart/2005/8/layout/default"/>
    <dgm:cxn modelId="{FC964A4A-A2A4-448B-A4CF-5607F3ECE5EE}" type="presParOf" srcId="{D0AED73F-5086-4398-891C-ADB7695FB581}" destId="{B21C2A26-9B55-4CFD-ABE0-F7BA394CD325}" srcOrd="4" destOrd="0" presId="urn:microsoft.com/office/officeart/2005/8/layout/default"/>
    <dgm:cxn modelId="{9AC6F0AC-BC7D-46FB-A9F3-E4E2569219B1}" type="presParOf" srcId="{D0AED73F-5086-4398-891C-ADB7695FB581}" destId="{6C86262E-EA74-43E4-8BB3-D139102BD41D}" srcOrd="5" destOrd="0" presId="urn:microsoft.com/office/officeart/2005/8/layout/default"/>
    <dgm:cxn modelId="{197489F6-B8CA-4B6E-88CF-48F95E5BAFD7}" type="presParOf" srcId="{D0AED73F-5086-4398-891C-ADB7695FB581}" destId="{1DF09C7A-AB64-4A5A-880F-756EA5F2C8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F1060-1BE5-44CB-AE09-5F9E6A385B13}" type="doc">
      <dgm:prSet loTypeId="urn:microsoft.com/office/officeart/2005/8/layout/vList5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075DA72-7789-4063-9796-A14C88C2CAB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Беседы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E5AD4-6563-4A61-AB3C-D4787FF1949E}" type="parTrans" cxnId="{C058C7F4-6FEB-4A3A-9350-639F8A716475}">
      <dgm:prSet/>
      <dgm:spPr/>
      <dgm:t>
        <a:bodyPr/>
        <a:lstStyle/>
        <a:p>
          <a:endParaRPr lang="ru-RU"/>
        </a:p>
      </dgm:t>
    </dgm:pt>
    <dgm:pt modelId="{FF9D94AB-DB9C-4B86-AAD9-54FA7AB4EA3E}" type="sibTrans" cxnId="{C058C7F4-6FEB-4A3A-9350-639F8A716475}">
      <dgm:prSet/>
      <dgm:spPr/>
      <dgm:t>
        <a:bodyPr/>
        <a:lstStyle/>
        <a:p>
          <a:endParaRPr lang="ru-RU"/>
        </a:p>
      </dgm:t>
    </dgm:pt>
    <dgm:pt modelId="{50424984-CCD5-4159-B411-AB18FBB784F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бесед педагог обсуждает с детьми определенную тему («Почему нельзя разорять птичьи гнезда»). Параллельно используют наглядные пособия: иллюстрации, отрывки из литературных произведений.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E1F31-23A1-4E83-AE24-30343CA50D39}" type="parTrans" cxnId="{EDA5E62E-18AF-479E-9B29-90CED918DEF5}">
      <dgm:prSet/>
      <dgm:spPr/>
      <dgm:t>
        <a:bodyPr/>
        <a:lstStyle/>
        <a:p>
          <a:endParaRPr lang="ru-RU"/>
        </a:p>
      </dgm:t>
    </dgm:pt>
    <dgm:pt modelId="{27317A14-99D3-41DD-A237-30307EAFF2D6}" type="sibTrans" cxnId="{EDA5E62E-18AF-479E-9B29-90CED918DEF5}">
      <dgm:prSet/>
      <dgm:spPr/>
      <dgm:t>
        <a:bodyPr/>
        <a:lstStyle/>
        <a:p>
          <a:endParaRPr lang="ru-RU"/>
        </a:p>
      </dgm:t>
    </dgm:pt>
    <dgm:pt modelId="{4B048496-EBB2-4BC5-BE5A-24975051D49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занятия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B7FDC-96D4-4BF7-A949-3EDB1DA63B16}" type="parTrans" cxnId="{D6B343C3-1588-4C6B-86FA-8466BC09C4C6}">
      <dgm:prSet/>
      <dgm:spPr/>
      <dgm:t>
        <a:bodyPr/>
        <a:lstStyle/>
        <a:p>
          <a:endParaRPr lang="ru-RU"/>
        </a:p>
      </dgm:t>
    </dgm:pt>
    <dgm:pt modelId="{095A60B7-DD7D-48D9-9BA7-67ADF1217303}" type="sibTrans" cxnId="{D6B343C3-1588-4C6B-86FA-8466BC09C4C6}">
      <dgm:prSet/>
      <dgm:spPr/>
      <dgm:t>
        <a:bodyPr/>
        <a:lstStyle/>
        <a:p>
          <a:endParaRPr lang="ru-RU"/>
        </a:p>
      </dgm:t>
    </dgm:pt>
    <dgm:pt modelId="{0B8233B6-0066-43E4-9921-42DCF2C1DCD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занятий детей учат полезным навыкам (как сортировать мусор) или предлагают сделать что-то важное для обитателей природы. Многие дошкольники делают скворечник, подготавливают корм для птиц.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2FF85-74CC-43F6-94C2-E5D3FCAA0C16}" type="parTrans" cxnId="{E2A5768B-CF56-431C-B506-75B54710CEC8}">
      <dgm:prSet/>
      <dgm:spPr/>
      <dgm:t>
        <a:bodyPr/>
        <a:lstStyle/>
        <a:p>
          <a:endParaRPr lang="ru-RU"/>
        </a:p>
      </dgm:t>
    </dgm:pt>
    <dgm:pt modelId="{569B5670-AEC2-434A-84CB-012596C3A117}" type="sibTrans" cxnId="{E2A5768B-CF56-431C-B506-75B54710CEC8}">
      <dgm:prSet/>
      <dgm:spPr/>
      <dgm:t>
        <a:bodyPr/>
        <a:lstStyle/>
        <a:p>
          <a:endParaRPr lang="ru-RU"/>
        </a:p>
      </dgm:t>
    </dgm:pt>
    <dgm:pt modelId="{3C7FCD29-B66F-4598-AED0-75C71333CD4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подобных занятий – предоставить ребенку больше информации о природе и пояснить, почему разрушать ее плохо.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3DBBD-3214-4D4D-B869-DB83F4CA96A5}" type="parTrans" cxnId="{0944EE06-5743-44D9-BF0B-42E09386F19B}">
      <dgm:prSet/>
      <dgm:spPr/>
      <dgm:t>
        <a:bodyPr/>
        <a:lstStyle/>
        <a:p>
          <a:endParaRPr lang="ru-RU"/>
        </a:p>
      </dgm:t>
    </dgm:pt>
    <dgm:pt modelId="{7DCB2216-51C4-4E63-9AC6-40B406B4F3EB}" type="sibTrans" cxnId="{0944EE06-5743-44D9-BF0B-42E09386F19B}">
      <dgm:prSet/>
      <dgm:spPr/>
      <dgm:t>
        <a:bodyPr/>
        <a:lstStyle/>
        <a:p>
          <a:endParaRPr lang="ru-RU"/>
        </a:p>
      </dgm:t>
    </dgm:pt>
    <dgm:pt modelId="{338AE8F1-1F2C-4343-AD83-E259B788C58A}" type="pres">
      <dgm:prSet presAssocID="{188F1060-1BE5-44CB-AE09-5F9E6A385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AF039-D50E-4AC1-AAAD-31E1E44712A3}" type="pres">
      <dgm:prSet presAssocID="{F075DA72-7789-4063-9796-A14C88C2CAB8}" presName="linNode" presStyleCnt="0"/>
      <dgm:spPr/>
    </dgm:pt>
    <dgm:pt modelId="{10DFF803-7218-487D-8768-E4843892ABB7}" type="pres">
      <dgm:prSet presAssocID="{F075DA72-7789-4063-9796-A14C88C2CAB8}" presName="parentText" presStyleLbl="node1" presStyleIdx="0" presStyleCnt="2" custLinFactNeighborX="-3799" custLinFactNeighborY="2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0B0FA-3FBC-4AEC-A3C3-B3E71088B8BC}" type="pres">
      <dgm:prSet presAssocID="{F075DA72-7789-4063-9796-A14C88C2CAB8}" presName="descendantText" presStyleLbl="alignAccFollowNode1" presStyleIdx="0" presStyleCnt="2" custScaleY="12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250C-935B-4504-8503-EE99E4F820FA}" type="pres">
      <dgm:prSet presAssocID="{FF9D94AB-DB9C-4B86-AAD9-54FA7AB4EA3E}" presName="sp" presStyleCnt="0"/>
      <dgm:spPr/>
    </dgm:pt>
    <dgm:pt modelId="{56DB0086-34F4-4E59-901A-632D1DB4BE69}" type="pres">
      <dgm:prSet presAssocID="{4B048496-EBB2-4BC5-BE5A-24975051D492}" presName="linNode" presStyleCnt="0"/>
      <dgm:spPr/>
    </dgm:pt>
    <dgm:pt modelId="{76458188-6881-44D4-9AE5-6E248F4E6917}" type="pres">
      <dgm:prSet presAssocID="{4B048496-EBB2-4BC5-BE5A-24975051D49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D7BD3-C780-4E6C-9C79-18BA7A5935E4}" type="pres">
      <dgm:prSet presAssocID="{4B048496-EBB2-4BC5-BE5A-24975051D492}" presName="descendantText" presStyleLbl="alignAccFollowNode1" presStyleIdx="1" presStyleCnt="2" custScaleY="130128" custLinFactNeighborX="2383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5768B-CF56-431C-B506-75B54710CEC8}" srcId="{4B048496-EBB2-4BC5-BE5A-24975051D492}" destId="{0B8233B6-0066-43E4-9921-42DCF2C1DCDC}" srcOrd="0" destOrd="0" parTransId="{DA92FF85-74CC-43F6-94C2-E5D3FCAA0C16}" sibTransId="{569B5670-AEC2-434A-84CB-012596C3A117}"/>
    <dgm:cxn modelId="{EC56C3DE-34D6-4FB2-BED2-0ADA51EB33E9}" type="presOf" srcId="{0B8233B6-0066-43E4-9921-42DCF2C1DCDC}" destId="{9F6D7BD3-C780-4E6C-9C79-18BA7A5935E4}" srcOrd="0" destOrd="0" presId="urn:microsoft.com/office/officeart/2005/8/layout/vList5"/>
    <dgm:cxn modelId="{D6B343C3-1588-4C6B-86FA-8466BC09C4C6}" srcId="{188F1060-1BE5-44CB-AE09-5F9E6A385B13}" destId="{4B048496-EBB2-4BC5-BE5A-24975051D492}" srcOrd="1" destOrd="0" parTransId="{790B7FDC-96D4-4BF7-A949-3EDB1DA63B16}" sibTransId="{095A60B7-DD7D-48D9-9BA7-67ADF1217303}"/>
    <dgm:cxn modelId="{B08B6AAC-B21A-474C-84B7-727245507349}" type="presOf" srcId="{50424984-CCD5-4159-B411-AB18FBB784FD}" destId="{3FB0B0FA-3FBC-4AEC-A3C3-B3E71088B8BC}" srcOrd="0" destOrd="0" presId="urn:microsoft.com/office/officeart/2005/8/layout/vList5"/>
    <dgm:cxn modelId="{B444E30F-E75C-4200-B2EC-04D2801CA077}" type="presOf" srcId="{F075DA72-7789-4063-9796-A14C88C2CAB8}" destId="{10DFF803-7218-487D-8768-E4843892ABB7}" srcOrd="0" destOrd="0" presId="urn:microsoft.com/office/officeart/2005/8/layout/vList5"/>
    <dgm:cxn modelId="{EDA5E62E-18AF-479E-9B29-90CED918DEF5}" srcId="{F075DA72-7789-4063-9796-A14C88C2CAB8}" destId="{50424984-CCD5-4159-B411-AB18FBB784FD}" srcOrd="0" destOrd="0" parTransId="{B5FE1F31-23A1-4E83-AE24-30343CA50D39}" sibTransId="{27317A14-99D3-41DD-A237-30307EAFF2D6}"/>
    <dgm:cxn modelId="{1BEF3D64-C885-4BAC-A6C2-937543EA4A39}" type="presOf" srcId="{3C7FCD29-B66F-4598-AED0-75C71333CD42}" destId="{3FB0B0FA-3FBC-4AEC-A3C3-B3E71088B8BC}" srcOrd="0" destOrd="1" presId="urn:microsoft.com/office/officeart/2005/8/layout/vList5"/>
    <dgm:cxn modelId="{0944EE06-5743-44D9-BF0B-42E09386F19B}" srcId="{F075DA72-7789-4063-9796-A14C88C2CAB8}" destId="{3C7FCD29-B66F-4598-AED0-75C71333CD42}" srcOrd="1" destOrd="0" parTransId="{8983DBBD-3214-4D4D-B869-DB83F4CA96A5}" sibTransId="{7DCB2216-51C4-4E63-9AC6-40B406B4F3EB}"/>
    <dgm:cxn modelId="{78909BD4-DF20-4BAD-B2A0-7C09C74482FE}" type="presOf" srcId="{188F1060-1BE5-44CB-AE09-5F9E6A385B13}" destId="{338AE8F1-1F2C-4343-AD83-E259B788C58A}" srcOrd="0" destOrd="0" presId="urn:microsoft.com/office/officeart/2005/8/layout/vList5"/>
    <dgm:cxn modelId="{66295DBC-E3BA-43DB-86B9-9AFED28D4D73}" type="presOf" srcId="{4B048496-EBB2-4BC5-BE5A-24975051D492}" destId="{76458188-6881-44D4-9AE5-6E248F4E6917}" srcOrd="0" destOrd="0" presId="urn:microsoft.com/office/officeart/2005/8/layout/vList5"/>
    <dgm:cxn modelId="{C058C7F4-6FEB-4A3A-9350-639F8A716475}" srcId="{188F1060-1BE5-44CB-AE09-5F9E6A385B13}" destId="{F075DA72-7789-4063-9796-A14C88C2CAB8}" srcOrd="0" destOrd="0" parTransId="{310E5AD4-6563-4A61-AB3C-D4787FF1949E}" sibTransId="{FF9D94AB-DB9C-4B86-AAD9-54FA7AB4EA3E}"/>
    <dgm:cxn modelId="{25E5AEF8-99DF-4EA7-B376-4F1523D7B287}" type="presParOf" srcId="{338AE8F1-1F2C-4343-AD83-E259B788C58A}" destId="{2C4AF039-D50E-4AC1-AAAD-31E1E44712A3}" srcOrd="0" destOrd="0" presId="urn:microsoft.com/office/officeart/2005/8/layout/vList5"/>
    <dgm:cxn modelId="{59E6901C-59DB-4556-8A93-F537A30E7898}" type="presParOf" srcId="{2C4AF039-D50E-4AC1-AAAD-31E1E44712A3}" destId="{10DFF803-7218-487D-8768-E4843892ABB7}" srcOrd="0" destOrd="0" presId="urn:microsoft.com/office/officeart/2005/8/layout/vList5"/>
    <dgm:cxn modelId="{2289F5F0-9582-45BD-ABFD-B9956AB2A10B}" type="presParOf" srcId="{2C4AF039-D50E-4AC1-AAAD-31E1E44712A3}" destId="{3FB0B0FA-3FBC-4AEC-A3C3-B3E71088B8BC}" srcOrd="1" destOrd="0" presId="urn:microsoft.com/office/officeart/2005/8/layout/vList5"/>
    <dgm:cxn modelId="{2F3EE376-AB58-466E-A8D1-5FDC52AE6062}" type="presParOf" srcId="{338AE8F1-1F2C-4343-AD83-E259B788C58A}" destId="{D825250C-935B-4504-8503-EE99E4F820FA}" srcOrd="1" destOrd="0" presId="urn:microsoft.com/office/officeart/2005/8/layout/vList5"/>
    <dgm:cxn modelId="{AA28E4EB-4C8D-4515-94B3-689DBD413C1A}" type="presParOf" srcId="{338AE8F1-1F2C-4343-AD83-E259B788C58A}" destId="{56DB0086-34F4-4E59-901A-632D1DB4BE69}" srcOrd="2" destOrd="0" presId="urn:microsoft.com/office/officeart/2005/8/layout/vList5"/>
    <dgm:cxn modelId="{80A9AFAC-6611-4961-9FBD-451B0B566F2B}" type="presParOf" srcId="{56DB0086-34F4-4E59-901A-632D1DB4BE69}" destId="{76458188-6881-44D4-9AE5-6E248F4E6917}" srcOrd="0" destOrd="0" presId="urn:microsoft.com/office/officeart/2005/8/layout/vList5"/>
    <dgm:cxn modelId="{3A6BBAE1-6352-47BE-8551-7FA6675CD9A2}" type="presParOf" srcId="{56DB0086-34F4-4E59-901A-632D1DB4BE69}" destId="{9F6D7BD3-C780-4E6C-9C79-18BA7A5935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F1060-1BE5-44CB-AE09-5F9E6A385B13}" type="doc">
      <dgm:prSet loTypeId="urn:microsoft.com/office/officeart/2005/8/layout/vList5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075DA72-7789-4063-9796-A14C88C2CAB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с использованием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E5AD4-6563-4A61-AB3C-D4787FF1949E}" type="parTrans" cxnId="{C058C7F4-6FEB-4A3A-9350-639F8A716475}">
      <dgm:prSet/>
      <dgm:spPr/>
      <dgm:t>
        <a:bodyPr/>
        <a:lstStyle/>
        <a:p>
          <a:endParaRPr lang="ru-RU"/>
        </a:p>
      </dgm:t>
    </dgm:pt>
    <dgm:pt modelId="{FF9D94AB-DB9C-4B86-AAD9-54FA7AB4EA3E}" type="sibTrans" cxnId="{C058C7F4-6FEB-4A3A-9350-639F8A716475}">
      <dgm:prSet/>
      <dgm:spPr/>
      <dgm:t>
        <a:bodyPr/>
        <a:lstStyle/>
        <a:p>
          <a:endParaRPr lang="ru-RU"/>
        </a:p>
      </dgm:t>
    </dgm:pt>
    <dgm:pt modelId="{50424984-CCD5-4159-B411-AB18FBB784F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мультимедиа-технологий помогает показывать детям презентации, тематические фильмы или мультфильмы. При том важно, что дошкольники лучше воспринимают информацию визуально, поэтому для них наличие иллюстраций и поясняющих картинок облегчает усвоение информации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E1F31-23A1-4E83-AE24-30343CA50D39}" type="parTrans" cxnId="{EDA5E62E-18AF-479E-9B29-90CED918DEF5}">
      <dgm:prSet/>
      <dgm:spPr/>
      <dgm:t>
        <a:bodyPr/>
        <a:lstStyle/>
        <a:p>
          <a:endParaRPr lang="ru-RU"/>
        </a:p>
      </dgm:t>
    </dgm:pt>
    <dgm:pt modelId="{27317A14-99D3-41DD-A237-30307EAFF2D6}" type="sibTrans" cxnId="{EDA5E62E-18AF-479E-9B29-90CED918DEF5}">
      <dgm:prSet/>
      <dgm:spPr/>
      <dgm:t>
        <a:bodyPr/>
        <a:lstStyle/>
        <a:p>
          <a:endParaRPr lang="ru-RU"/>
        </a:p>
      </dgm:t>
    </dgm:pt>
    <dgm:pt modelId="{4B048496-EBB2-4BC5-BE5A-24975051D49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конкурсы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B7FDC-96D4-4BF7-A949-3EDB1DA63B16}" type="parTrans" cxnId="{D6B343C3-1588-4C6B-86FA-8466BC09C4C6}">
      <dgm:prSet/>
      <dgm:spPr/>
      <dgm:t>
        <a:bodyPr/>
        <a:lstStyle/>
        <a:p>
          <a:endParaRPr lang="ru-RU"/>
        </a:p>
      </dgm:t>
    </dgm:pt>
    <dgm:pt modelId="{095A60B7-DD7D-48D9-9BA7-67ADF1217303}" type="sibTrans" cxnId="{D6B343C3-1588-4C6B-86FA-8466BC09C4C6}">
      <dgm:prSet/>
      <dgm:spPr/>
      <dgm:t>
        <a:bodyPr/>
        <a:lstStyle/>
        <a:p>
          <a:endParaRPr lang="ru-RU"/>
        </a:p>
      </dgm:t>
    </dgm:pt>
    <dgm:pt modelId="{0B8233B6-0066-43E4-9921-42DCF2C1DCD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Такие задания помогают проявить творческий потенциал ребенка и позволит ему выразить собственное отношение к проблемам экологии.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2FF85-74CC-43F6-94C2-E5D3FCAA0C16}" type="parTrans" cxnId="{E2A5768B-CF56-431C-B506-75B54710CEC8}">
      <dgm:prSet/>
      <dgm:spPr/>
      <dgm:t>
        <a:bodyPr/>
        <a:lstStyle/>
        <a:p>
          <a:endParaRPr lang="ru-RU"/>
        </a:p>
      </dgm:t>
    </dgm:pt>
    <dgm:pt modelId="{569B5670-AEC2-434A-84CB-012596C3A117}" type="sibTrans" cxnId="{E2A5768B-CF56-431C-B506-75B54710CEC8}">
      <dgm:prSet/>
      <dgm:spPr/>
      <dgm:t>
        <a:bodyPr/>
        <a:lstStyle/>
        <a:p>
          <a:endParaRPr lang="ru-RU"/>
        </a:p>
      </dgm:t>
    </dgm:pt>
    <dgm:pt modelId="{0228B84A-C77B-4F85-9D05-47C4E55602C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прогулки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93132-5A13-49BE-965D-B201FAEC893D}" type="parTrans" cxnId="{CDF76802-09CD-4991-8B39-78EC3AD30011}">
      <dgm:prSet/>
      <dgm:spPr/>
      <dgm:t>
        <a:bodyPr/>
        <a:lstStyle/>
        <a:p>
          <a:endParaRPr lang="ru-RU"/>
        </a:p>
      </dgm:t>
    </dgm:pt>
    <dgm:pt modelId="{2A8032AE-3286-4B5A-A099-829018C803D0}" type="sibTrans" cxnId="{CDF76802-09CD-4991-8B39-78EC3AD30011}">
      <dgm:prSet/>
      <dgm:spPr/>
      <dgm:t>
        <a:bodyPr/>
        <a:lstStyle/>
        <a:p>
          <a:endParaRPr lang="ru-RU"/>
        </a:p>
      </dgm:t>
    </dgm:pt>
    <dgm:pt modelId="{DF6861ED-DBAC-419D-B50F-3C2B56A6F47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Такие «походы» призваны познакомить детей с многообразием природных явлений и дать им больше информации об окружающем мире. Воспитатели рассказывают подопечным о видах, оказавшихся на грани вымирания и поясняют, что природу нужно беречь.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E414A-041C-437C-864C-9BE969616530}" type="parTrans" cxnId="{7C523FB5-EE7D-42F7-B2C6-0ACD27E6D125}">
      <dgm:prSet/>
      <dgm:spPr/>
      <dgm:t>
        <a:bodyPr/>
        <a:lstStyle/>
        <a:p>
          <a:endParaRPr lang="ru-RU"/>
        </a:p>
      </dgm:t>
    </dgm:pt>
    <dgm:pt modelId="{650706CE-F795-4ACD-B3F4-15D48A83D1AF}" type="sibTrans" cxnId="{7C523FB5-EE7D-42F7-B2C6-0ACD27E6D125}">
      <dgm:prSet/>
      <dgm:spPr/>
      <dgm:t>
        <a:bodyPr/>
        <a:lstStyle/>
        <a:p>
          <a:endParaRPr lang="ru-RU"/>
        </a:p>
      </dgm:t>
    </dgm:pt>
    <dgm:pt modelId="{932EA3B3-2583-4ABF-A35D-FC1B77DF9582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E83D8-78D5-4CCE-8B03-FC4AED0A9390}" type="parTrans" cxnId="{8E63D2EA-81D0-4C2C-BF03-8D4A58B246B1}">
      <dgm:prSet/>
      <dgm:spPr/>
      <dgm:t>
        <a:bodyPr/>
        <a:lstStyle/>
        <a:p>
          <a:endParaRPr lang="ru-RU"/>
        </a:p>
      </dgm:t>
    </dgm:pt>
    <dgm:pt modelId="{066181C3-FF33-4BCE-A1B3-5158F36AD95F}" type="sibTrans" cxnId="{8E63D2EA-81D0-4C2C-BF03-8D4A58B246B1}">
      <dgm:prSet/>
      <dgm:spPr/>
      <dgm:t>
        <a:bodyPr/>
        <a:lstStyle/>
        <a:p>
          <a:endParaRPr lang="ru-RU"/>
        </a:p>
      </dgm:t>
    </dgm:pt>
    <dgm:pt modelId="{338AE8F1-1F2C-4343-AD83-E259B788C58A}" type="pres">
      <dgm:prSet presAssocID="{188F1060-1BE5-44CB-AE09-5F9E6A385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AF039-D50E-4AC1-AAAD-31E1E44712A3}" type="pres">
      <dgm:prSet presAssocID="{F075DA72-7789-4063-9796-A14C88C2CAB8}" presName="linNode" presStyleCnt="0"/>
      <dgm:spPr/>
    </dgm:pt>
    <dgm:pt modelId="{10DFF803-7218-487D-8768-E4843892ABB7}" type="pres">
      <dgm:prSet presAssocID="{F075DA72-7789-4063-9796-A14C88C2CAB8}" presName="parentText" presStyleLbl="node1" presStyleIdx="0" presStyleCnt="3" custLinFactNeighborX="-1743" custLinFactNeighborY="-4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0B0FA-3FBC-4AEC-A3C3-B3E71088B8BC}" type="pres">
      <dgm:prSet presAssocID="{F075DA72-7789-4063-9796-A14C88C2CAB8}" presName="descendantText" presStyleLbl="alignAccFollowNode1" presStyleIdx="0" presStyleCnt="3" custScaleY="12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250C-935B-4504-8503-EE99E4F820FA}" type="pres">
      <dgm:prSet presAssocID="{FF9D94AB-DB9C-4B86-AAD9-54FA7AB4EA3E}" presName="sp" presStyleCnt="0"/>
      <dgm:spPr/>
    </dgm:pt>
    <dgm:pt modelId="{56DB0086-34F4-4E59-901A-632D1DB4BE69}" type="pres">
      <dgm:prSet presAssocID="{4B048496-EBB2-4BC5-BE5A-24975051D492}" presName="linNode" presStyleCnt="0"/>
      <dgm:spPr/>
    </dgm:pt>
    <dgm:pt modelId="{76458188-6881-44D4-9AE5-6E248F4E6917}" type="pres">
      <dgm:prSet presAssocID="{4B048496-EBB2-4BC5-BE5A-24975051D49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D7BD3-C780-4E6C-9C79-18BA7A5935E4}" type="pres">
      <dgm:prSet presAssocID="{4B048496-EBB2-4BC5-BE5A-24975051D492}" presName="descendantText" presStyleLbl="alignAccFollowNode1" presStyleIdx="1" presStyleCnt="3" custScaleY="130128" custLinFactNeighborX="2383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5D44-31CB-4731-B062-43ACD32F1F60}" type="pres">
      <dgm:prSet presAssocID="{095A60B7-DD7D-48D9-9BA7-67ADF1217303}" presName="sp" presStyleCnt="0"/>
      <dgm:spPr/>
    </dgm:pt>
    <dgm:pt modelId="{2E4F9317-7187-497B-8A3E-F9F71B380EE8}" type="pres">
      <dgm:prSet presAssocID="{0228B84A-C77B-4F85-9D05-47C4E55602CD}" presName="linNode" presStyleCnt="0"/>
      <dgm:spPr/>
    </dgm:pt>
    <dgm:pt modelId="{DD5104A6-6AD7-4D95-9C1C-C8A99DF8038A}" type="pres">
      <dgm:prSet presAssocID="{0228B84A-C77B-4F85-9D05-47C4E55602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1AEA-AC23-4212-89F4-3AC6DBEA5610}" type="pres">
      <dgm:prSet presAssocID="{0228B84A-C77B-4F85-9D05-47C4E55602CD}" presName="descendantText" presStyleLbl="alignAccFollowNode1" presStyleIdx="2" presStyleCnt="3" custScaleY="146920" custLinFactNeighborX="3219" custLinFactNeighborY="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AA7150-DBB1-435F-AE5B-CFCD27D6D2B0}" type="presOf" srcId="{932EA3B3-2583-4ABF-A35D-FC1B77DF9582}" destId="{94081AEA-AC23-4212-89F4-3AC6DBEA5610}" srcOrd="0" destOrd="0" presId="urn:microsoft.com/office/officeart/2005/8/layout/vList5"/>
    <dgm:cxn modelId="{2AD556D8-D94B-4AE1-8774-FBB88C364301}" type="presOf" srcId="{4B048496-EBB2-4BC5-BE5A-24975051D492}" destId="{76458188-6881-44D4-9AE5-6E248F4E6917}" srcOrd="0" destOrd="0" presId="urn:microsoft.com/office/officeart/2005/8/layout/vList5"/>
    <dgm:cxn modelId="{71FB99D0-033A-4B76-B306-4FEC70F7E8C9}" type="presOf" srcId="{0B8233B6-0066-43E4-9921-42DCF2C1DCDC}" destId="{9F6D7BD3-C780-4E6C-9C79-18BA7A5935E4}" srcOrd="0" destOrd="0" presId="urn:microsoft.com/office/officeart/2005/8/layout/vList5"/>
    <dgm:cxn modelId="{E2A5768B-CF56-431C-B506-75B54710CEC8}" srcId="{4B048496-EBB2-4BC5-BE5A-24975051D492}" destId="{0B8233B6-0066-43E4-9921-42DCF2C1DCDC}" srcOrd="0" destOrd="0" parTransId="{DA92FF85-74CC-43F6-94C2-E5D3FCAA0C16}" sibTransId="{569B5670-AEC2-434A-84CB-012596C3A117}"/>
    <dgm:cxn modelId="{CDF76802-09CD-4991-8B39-78EC3AD30011}" srcId="{188F1060-1BE5-44CB-AE09-5F9E6A385B13}" destId="{0228B84A-C77B-4F85-9D05-47C4E55602CD}" srcOrd="2" destOrd="0" parTransId="{21493132-5A13-49BE-965D-B201FAEC893D}" sibTransId="{2A8032AE-3286-4B5A-A099-829018C803D0}"/>
    <dgm:cxn modelId="{942B0450-924F-4EFC-B2B9-1739109B8B87}" type="presOf" srcId="{0228B84A-C77B-4F85-9D05-47C4E55602CD}" destId="{DD5104A6-6AD7-4D95-9C1C-C8A99DF8038A}" srcOrd="0" destOrd="0" presId="urn:microsoft.com/office/officeart/2005/8/layout/vList5"/>
    <dgm:cxn modelId="{D6B343C3-1588-4C6B-86FA-8466BC09C4C6}" srcId="{188F1060-1BE5-44CB-AE09-5F9E6A385B13}" destId="{4B048496-EBB2-4BC5-BE5A-24975051D492}" srcOrd="1" destOrd="0" parTransId="{790B7FDC-96D4-4BF7-A949-3EDB1DA63B16}" sibTransId="{095A60B7-DD7D-48D9-9BA7-67ADF1217303}"/>
    <dgm:cxn modelId="{8E63D2EA-81D0-4C2C-BF03-8D4A58B246B1}" srcId="{0228B84A-C77B-4F85-9D05-47C4E55602CD}" destId="{932EA3B3-2583-4ABF-A35D-FC1B77DF9582}" srcOrd="0" destOrd="0" parTransId="{EB4E83D8-78D5-4CCE-8B03-FC4AED0A9390}" sibTransId="{066181C3-FF33-4BCE-A1B3-5158F36AD95F}"/>
    <dgm:cxn modelId="{E49C861C-802C-4431-A831-4C8958029196}" type="presOf" srcId="{50424984-CCD5-4159-B411-AB18FBB784FD}" destId="{3FB0B0FA-3FBC-4AEC-A3C3-B3E71088B8BC}" srcOrd="0" destOrd="0" presId="urn:microsoft.com/office/officeart/2005/8/layout/vList5"/>
    <dgm:cxn modelId="{CE7B81EB-61EE-491F-80CA-99723F42F3EC}" type="presOf" srcId="{DF6861ED-DBAC-419D-B50F-3C2B56A6F474}" destId="{94081AEA-AC23-4212-89F4-3AC6DBEA5610}" srcOrd="0" destOrd="1" presId="urn:microsoft.com/office/officeart/2005/8/layout/vList5"/>
    <dgm:cxn modelId="{EDA5E62E-18AF-479E-9B29-90CED918DEF5}" srcId="{F075DA72-7789-4063-9796-A14C88C2CAB8}" destId="{50424984-CCD5-4159-B411-AB18FBB784FD}" srcOrd="0" destOrd="0" parTransId="{B5FE1F31-23A1-4E83-AE24-30343CA50D39}" sibTransId="{27317A14-99D3-41DD-A237-30307EAFF2D6}"/>
    <dgm:cxn modelId="{9E52255D-BBE1-4745-8A45-A6E2EDFE219A}" type="presOf" srcId="{188F1060-1BE5-44CB-AE09-5F9E6A385B13}" destId="{338AE8F1-1F2C-4343-AD83-E259B788C58A}" srcOrd="0" destOrd="0" presId="urn:microsoft.com/office/officeart/2005/8/layout/vList5"/>
    <dgm:cxn modelId="{05090809-4865-434A-AE3F-06505A8B1C08}" type="presOf" srcId="{F075DA72-7789-4063-9796-A14C88C2CAB8}" destId="{10DFF803-7218-487D-8768-E4843892ABB7}" srcOrd="0" destOrd="0" presId="urn:microsoft.com/office/officeart/2005/8/layout/vList5"/>
    <dgm:cxn modelId="{7C523FB5-EE7D-42F7-B2C6-0ACD27E6D125}" srcId="{0228B84A-C77B-4F85-9D05-47C4E55602CD}" destId="{DF6861ED-DBAC-419D-B50F-3C2B56A6F474}" srcOrd="1" destOrd="0" parTransId="{52AE414A-041C-437C-864C-9BE969616530}" sibTransId="{650706CE-F795-4ACD-B3F4-15D48A83D1AF}"/>
    <dgm:cxn modelId="{C058C7F4-6FEB-4A3A-9350-639F8A716475}" srcId="{188F1060-1BE5-44CB-AE09-5F9E6A385B13}" destId="{F075DA72-7789-4063-9796-A14C88C2CAB8}" srcOrd="0" destOrd="0" parTransId="{310E5AD4-6563-4A61-AB3C-D4787FF1949E}" sibTransId="{FF9D94AB-DB9C-4B86-AAD9-54FA7AB4EA3E}"/>
    <dgm:cxn modelId="{5E07D7B3-EE42-4F71-9E19-1D55886F15E3}" type="presParOf" srcId="{338AE8F1-1F2C-4343-AD83-E259B788C58A}" destId="{2C4AF039-D50E-4AC1-AAAD-31E1E44712A3}" srcOrd="0" destOrd="0" presId="urn:microsoft.com/office/officeart/2005/8/layout/vList5"/>
    <dgm:cxn modelId="{5FFD8826-A767-444B-BC28-9C3110673AD7}" type="presParOf" srcId="{2C4AF039-D50E-4AC1-AAAD-31E1E44712A3}" destId="{10DFF803-7218-487D-8768-E4843892ABB7}" srcOrd="0" destOrd="0" presId="urn:microsoft.com/office/officeart/2005/8/layout/vList5"/>
    <dgm:cxn modelId="{0C2C0FC7-DF01-4F44-893C-112BC1AE1291}" type="presParOf" srcId="{2C4AF039-D50E-4AC1-AAAD-31E1E44712A3}" destId="{3FB0B0FA-3FBC-4AEC-A3C3-B3E71088B8BC}" srcOrd="1" destOrd="0" presId="urn:microsoft.com/office/officeart/2005/8/layout/vList5"/>
    <dgm:cxn modelId="{58119B45-C5AB-4BF7-9A1E-048D7BB23BF3}" type="presParOf" srcId="{338AE8F1-1F2C-4343-AD83-E259B788C58A}" destId="{D825250C-935B-4504-8503-EE99E4F820FA}" srcOrd="1" destOrd="0" presId="urn:microsoft.com/office/officeart/2005/8/layout/vList5"/>
    <dgm:cxn modelId="{1DB7C47E-B85C-40FB-AB81-DF4829387665}" type="presParOf" srcId="{338AE8F1-1F2C-4343-AD83-E259B788C58A}" destId="{56DB0086-34F4-4E59-901A-632D1DB4BE69}" srcOrd="2" destOrd="0" presId="urn:microsoft.com/office/officeart/2005/8/layout/vList5"/>
    <dgm:cxn modelId="{A1098A7D-59C7-4E5C-8510-E985AB007A34}" type="presParOf" srcId="{56DB0086-34F4-4E59-901A-632D1DB4BE69}" destId="{76458188-6881-44D4-9AE5-6E248F4E6917}" srcOrd="0" destOrd="0" presId="urn:microsoft.com/office/officeart/2005/8/layout/vList5"/>
    <dgm:cxn modelId="{42DF3DF5-50A6-4718-BD18-AB5F56F482FB}" type="presParOf" srcId="{56DB0086-34F4-4E59-901A-632D1DB4BE69}" destId="{9F6D7BD3-C780-4E6C-9C79-18BA7A5935E4}" srcOrd="1" destOrd="0" presId="urn:microsoft.com/office/officeart/2005/8/layout/vList5"/>
    <dgm:cxn modelId="{847D6153-041A-453F-8752-E2397FF6C98E}" type="presParOf" srcId="{338AE8F1-1F2C-4343-AD83-E259B788C58A}" destId="{51525D44-31CB-4731-B062-43ACD32F1F60}" srcOrd="3" destOrd="0" presId="urn:microsoft.com/office/officeart/2005/8/layout/vList5"/>
    <dgm:cxn modelId="{301D8853-8A96-479D-A48D-C8BB98E2CC2F}" type="presParOf" srcId="{338AE8F1-1F2C-4343-AD83-E259B788C58A}" destId="{2E4F9317-7187-497B-8A3E-F9F71B380EE8}" srcOrd="4" destOrd="0" presId="urn:microsoft.com/office/officeart/2005/8/layout/vList5"/>
    <dgm:cxn modelId="{9E091A97-0E09-45FA-8DA3-6ACB94D170A3}" type="presParOf" srcId="{2E4F9317-7187-497B-8A3E-F9F71B380EE8}" destId="{DD5104A6-6AD7-4D95-9C1C-C8A99DF8038A}" srcOrd="0" destOrd="0" presId="urn:microsoft.com/office/officeart/2005/8/layout/vList5"/>
    <dgm:cxn modelId="{DDF1026B-3ACA-4325-BB25-E35349493FFB}" type="presParOf" srcId="{2E4F9317-7187-497B-8A3E-F9F71B380EE8}" destId="{94081AEA-AC23-4212-89F4-3AC6DBEA56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F1060-1BE5-44CB-AE09-5F9E6A385B13}" type="doc">
      <dgm:prSet loTypeId="urn:microsoft.com/office/officeart/2005/8/layout/vList5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075DA72-7789-4063-9796-A14C88C2CAB8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 сказок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E5AD4-6563-4A61-AB3C-D4787FF1949E}" type="parTrans" cxnId="{C058C7F4-6FEB-4A3A-9350-639F8A716475}">
      <dgm:prSet/>
      <dgm:spPr/>
      <dgm:t>
        <a:bodyPr/>
        <a:lstStyle/>
        <a:p>
          <a:endParaRPr lang="ru-RU"/>
        </a:p>
      </dgm:t>
    </dgm:pt>
    <dgm:pt modelId="{FF9D94AB-DB9C-4B86-AAD9-54FA7AB4EA3E}" type="sibTrans" cxnId="{C058C7F4-6FEB-4A3A-9350-639F8A716475}">
      <dgm:prSet/>
      <dgm:spPr/>
      <dgm:t>
        <a:bodyPr/>
        <a:lstStyle/>
        <a:p>
          <a:endParaRPr lang="ru-RU"/>
        </a:p>
      </dgm:t>
    </dgm:pt>
    <dgm:pt modelId="{50424984-CCD5-4159-B411-AB18FBB784FD}">
      <dgm:prSet phldrT="[Текст]"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Иносказательно в сказках есть посыл: как ты относишься к природе, так и она отнесется к тебе; поможешь зверюшке, потом та тебя выручит.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E1F31-23A1-4E83-AE24-30343CA50D39}" type="parTrans" cxnId="{EDA5E62E-18AF-479E-9B29-90CED918DEF5}">
      <dgm:prSet/>
      <dgm:spPr/>
      <dgm:t>
        <a:bodyPr/>
        <a:lstStyle/>
        <a:p>
          <a:endParaRPr lang="ru-RU"/>
        </a:p>
      </dgm:t>
    </dgm:pt>
    <dgm:pt modelId="{27317A14-99D3-41DD-A237-30307EAFF2D6}" type="sibTrans" cxnId="{EDA5E62E-18AF-479E-9B29-90CED918DEF5}">
      <dgm:prSet/>
      <dgm:spPr/>
      <dgm:t>
        <a:bodyPr/>
        <a:lstStyle/>
        <a:p>
          <a:endParaRPr lang="ru-RU"/>
        </a:p>
      </dgm:t>
    </dgm:pt>
    <dgm:pt modelId="{4B048496-EBB2-4BC5-BE5A-24975051D492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 энциклопедий и справочников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B7FDC-96D4-4BF7-A949-3EDB1DA63B16}" type="parTrans" cxnId="{D6B343C3-1588-4C6B-86FA-8466BC09C4C6}">
      <dgm:prSet/>
      <dgm:spPr/>
      <dgm:t>
        <a:bodyPr/>
        <a:lstStyle/>
        <a:p>
          <a:endParaRPr lang="ru-RU"/>
        </a:p>
      </dgm:t>
    </dgm:pt>
    <dgm:pt modelId="{095A60B7-DD7D-48D9-9BA7-67ADF1217303}" type="sibTrans" cxnId="{D6B343C3-1588-4C6B-86FA-8466BC09C4C6}">
      <dgm:prSet/>
      <dgm:spPr/>
      <dgm:t>
        <a:bodyPr/>
        <a:lstStyle/>
        <a:p>
          <a:endParaRPr lang="ru-RU"/>
        </a:p>
      </dgm:t>
    </dgm:pt>
    <dgm:pt modelId="{0B8233B6-0066-43E4-9921-42DCF2C1DCDC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специальных детских изданиях в доступной форме рассказывается об окружающем мире и существующих в нем взаимосвязях. Превратите чтение подобных книг в ежедневный вечерний ритуал.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2FF85-74CC-43F6-94C2-E5D3FCAA0C16}" type="parTrans" cxnId="{E2A5768B-CF56-431C-B506-75B54710CEC8}">
      <dgm:prSet/>
      <dgm:spPr/>
      <dgm:t>
        <a:bodyPr/>
        <a:lstStyle/>
        <a:p>
          <a:endParaRPr lang="ru-RU"/>
        </a:p>
      </dgm:t>
    </dgm:pt>
    <dgm:pt modelId="{569B5670-AEC2-434A-84CB-012596C3A117}" type="sibTrans" cxnId="{E2A5768B-CF56-431C-B506-75B54710CEC8}">
      <dgm:prSet/>
      <dgm:spPr/>
      <dgm:t>
        <a:bodyPr/>
        <a:lstStyle/>
        <a:p>
          <a:endParaRPr lang="ru-RU"/>
        </a:p>
      </dgm:t>
    </dgm:pt>
    <dgm:pt modelId="{0228B84A-C77B-4F85-9D05-47C4E55602CD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Прогулки на природе, походу в контактный зоопарк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93132-5A13-49BE-965D-B201FAEC893D}" type="parTrans" cxnId="{CDF76802-09CD-4991-8B39-78EC3AD30011}">
      <dgm:prSet/>
      <dgm:spPr/>
      <dgm:t>
        <a:bodyPr/>
        <a:lstStyle/>
        <a:p>
          <a:endParaRPr lang="ru-RU"/>
        </a:p>
      </dgm:t>
    </dgm:pt>
    <dgm:pt modelId="{2A8032AE-3286-4B5A-A099-829018C803D0}" type="sibTrans" cxnId="{CDF76802-09CD-4991-8B39-78EC3AD30011}">
      <dgm:prSet/>
      <dgm:spPr/>
      <dgm:t>
        <a:bodyPr/>
        <a:lstStyle/>
        <a:p>
          <a:endParaRPr lang="ru-RU"/>
        </a:p>
      </dgm:t>
    </dgm:pt>
    <dgm:pt modelId="{DF6861ED-DBAC-419D-B50F-3C2B56A6F474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прогулок по паркам и лесам рассказывайте ребенку обо всем, что он видит и слышит – о пении птиц, о разных видах деревьев, о том, какие животные живут в парке и т.д. Возможность подержать, погладить и покормить животных выработает  доброе и внимательное к ним отношение.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E414A-041C-437C-864C-9BE969616530}" type="parTrans" cxnId="{7C523FB5-EE7D-42F7-B2C6-0ACD27E6D125}">
      <dgm:prSet/>
      <dgm:spPr/>
      <dgm:t>
        <a:bodyPr/>
        <a:lstStyle/>
        <a:p>
          <a:endParaRPr lang="ru-RU"/>
        </a:p>
      </dgm:t>
    </dgm:pt>
    <dgm:pt modelId="{650706CE-F795-4ACD-B3F4-15D48A83D1AF}" type="sibTrans" cxnId="{7C523FB5-EE7D-42F7-B2C6-0ACD27E6D125}">
      <dgm:prSet/>
      <dgm:spPr/>
      <dgm:t>
        <a:bodyPr/>
        <a:lstStyle/>
        <a:p>
          <a:endParaRPr lang="ru-RU"/>
        </a:p>
      </dgm:t>
    </dgm:pt>
    <dgm:pt modelId="{932EA3B3-2583-4ABF-A35D-FC1B77DF9582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E83D8-78D5-4CCE-8B03-FC4AED0A9390}" type="parTrans" cxnId="{8E63D2EA-81D0-4C2C-BF03-8D4A58B246B1}">
      <dgm:prSet/>
      <dgm:spPr/>
      <dgm:t>
        <a:bodyPr/>
        <a:lstStyle/>
        <a:p>
          <a:endParaRPr lang="ru-RU"/>
        </a:p>
      </dgm:t>
    </dgm:pt>
    <dgm:pt modelId="{066181C3-FF33-4BCE-A1B3-5158F36AD95F}" type="sibTrans" cxnId="{8E63D2EA-81D0-4C2C-BF03-8D4A58B246B1}">
      <dgm:prSet/>
      <dgm:spPr/>
      <dgm:t>
        <a:bodyPr/>
        <a:lstStyle/>
        <a:p>
          <a:endParaRPr lang="ru-RU"/>
        </a:p>
      </dgm:t>
    </dgm:pt>
    <dgm:pt modelId="{338AE8F1-1F2C-4343-AD83-E259B788C58A}" type="pres">
      <dgm:prSet presAssocID="{188F1060-1BE5-44CB-AE09-5F9E6A385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AF039-D50E-4AC1-AAAD-31E1E44712A3}" type="pres">
      <dgm:prSet presAssocID="{F075DA72-7789-4063-9796-A14C88C2CAB8}" presName="linNode" presStyleCnt="0"/>
      <dgm:spPr/>
    </dgm:pt>
    <dgm:pt modelId="{10DFF803-7218-487D-8768-E4843892ABB7}" type="pres">
      <dgm:prSet presAssocID="{F075DA72-7789-4063-9796-A14C88C2CAB8}" presName="parentText" presStyleLbl="node1" presStyleIdx="0" presStyleCnt="3" custLinFactNeighborX="-3799" custLinFactNeighborY="2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0B0FA-3FBC-4AEC-A3C3-B3E71088B8BC}" type="pres">
      <dgm:prSet presAssocID="{F075DA72-7789-4063-9796-A14C88C2CAB8}" presName="descendantText" presStyleLbl="alignAccFollowNode1" presStyleIdx="0" presStyleCnt="3" custScaleY="12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250C-935B-4504-8503-EE99E4F820FA}" type="pres">
      <dgm:prSet presAssocID="{FF9D94AB-DB9C-4B86-AAD9-54FA7AB4EA3E}" presName="sp" presStyleCnt="0"/>
      <dgm:spPr/>
    </dgm:pt>
    <dgm:pt modelId="{56DB0086-34F4-4E59-901A-632D1DB4BE69}" type="pres">
      <dgm:prSet presAssocID="{4B048496-EBB2-4BC5-BE5A-24975051D492}" presName="linNode" presStyleCnt="0"/>
      <dgm:spPr/>
    </dgm:pt>
    <dgm:pt modelId="{76458188-6881-44D4-9AE5-6E248F4E6917}" type="pres">
      <dgm:prSet presAssocID="{4B048496-EBB2-4BC5-BE5A-24975051D49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D7BD3-C780-4E6C-9C79-18BA7A5935E4}" type="pres">
      <dgm:prSet presAssocID="{4B048496-EBB2-4BC5-BE5A-24975051D492}" presName="descendantText" presStyleLbl="alignAccFollowNode1" presStyleIdx="1" presStyleCnt="3" custScaleY="130128" custLinFactNeighborX="2383" custLinFactNeighborY="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5D44-31CB-4731-B062-43ACD32F1F60}" type="pres">
      <dgm:prSet presAssocID="{095A60B7-DD7D-48D9-9BA7-67ADF1217303}" presName="sp" presStyleCnt="0"/>
      <dgm:spPr/>
    </dgm:pt>
    <dgm:pt modelId="{2E4F9317-7187-497B-8A3E-F9F71B380EE8}" type="pres">
      <dgm:prSet presAssocID="{0228B84A-C77B-4F85-9D05-47C4E55602CD}" presName="linNode" presStyleCnt="0"/>
      <dgm:spPr/>
    </dgm:pt>
    <dgm:pt modelId="{DD5104A6-6AD7-4D95-9C1C-C8A99DF8038A}" type="pres">
      <dgm:prSet presAssocID="{0228B84A-C77B-4F85-9D05-47C4E55602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1AEA-AC23-4212-89F4-3AC6DBEA5610}" type="pres">
      <dgm:prSet presAssocID="{0228B84A-C77B-4F85-9D05-47C4E55602CD}" presName="descendantText" presStyleLbl="alignAccFollowNode1" presStyleIdx="2" presStyleCnt="3" custScaleY="146920" custLinFactNeighborX="3219" custLinFactNeighborY="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258AF-FCA9-445E-92AB-A5FBFB3976BB}" type="presOf" srcId="{0B8233B6-0066-43E4-9921-42DCF2C1DCDC}" destId="{9F6D7BD3-C780-4E6C-9C79-18BA7A5935E4}" srcOrd="0" destOrd="0" presId="urn:microsoft.com/office/officeart/2005/8/layout/vList5"/>
    <dgm:cxn modelId="{CDF76802-09CD-4991-8B39-78EC3AD30011}" srcId="{188F1060-1BE5-44CB-AE09-5F9E6A385B13}" destId="{0228B84A-C77B-4F85-9D05-47C4E55602CD}" srcOrd="2" destOrd="0" parTransId="{21493132-5A13-49BE-965D-B201FAEC893D}" sibTransId="{2A8032AE-3286-4B5A-A099-829018C803D0}"/>
    <dgm:cxn modelId="{E2A5768B-CF56-431C-B506-75B54710CEC8}" srcId="{4B048496-EBB2-4BC5-BE5A-24975051D492}" destId="{0B8233B6-0066-43E4-9921-42DCF2C1DCDC}" srcOrd="0" destOrd="0" parTransId="{DA92FF85-74CC-43F6-94C2-E5D3FCAA0C16}" sibTransId="{569B5670-AEC2-434A-84CB-012596C3A117}"/>
    <dgm:cxn modelId="{AB91C1BD-B10E-44D7-92D7-15B1DD911BDD}" type="presOf" srcId="{188F1060-1BE5-44CB-AE09-5F9E6A385B13}" destId="{338AE8F1-1F2C-4343-AD83-E259B788C58A}" srcOrd="0" destOrd="0" presId="urn:microsoft.com/office/officeart/2005/8/layout/vList5"/>
    <dgm:cxn modelId="{2F7AF279-09AE-43CF-A493-2445CD7DB302}" type="presOf" srcId="{932EA3B3-2583-4ABF-A35D-FC1B77DF9582}" destId="{94081AEA-AC23-4212-89F4-3AC6DBEA5610}" srcOrd="0" destOrd="0" presId="urn:microsoft.com/office/officeart/2005/8/layout/vList5"/>
    <dgm:cxn modelId="{94DD21CA-48F4-422D-8FD0-72BA2A22DB7F}" type="presOf" srcId="{DF6861ED-DBAC-419D-B50F-3C2B56A6F474}" destId="{94081AEA-AC23-4212-89F4-3AC6DBEA5610}" srcOrd="0" destOrd="1" presId="urn:microsoft.com/office/officeart/2005/8/layout/vList5"/>
    <dgm:cxn modelId="{D6B343C3-1588-4C6B-86FA-8466BC09C4C6}" srcId="{188F1060-1BE5-44CB-AE09-5F9E6A385B13}" destId="{4B048496-EBB2-4BC5-BE5A-24975051D492}" srcOrd="1" destOrd="0" parTransId="{790B7FDC-96D4-4BF7-A949-3EDB1DA63B16}" sibTransId="{095A60B7-DD7D-48D9-9BA7-67ADF1217303}"/>
    <dgm:cxn modelId="{A9CE8EB7-2536-4196-854A-E5337CA82807}" type="presOf" srcId="{0228B84A-C77B-4F85-9D05-47C4E55602CD}" destId="{DD5104A6-6AD7-4D95-9C1C-C8A99DF8038A}" srcOrd="0" destOrd="0" presId="urn:microsoft.com/office/officeart/2005/8/layout/vList5"/>
    <dgm:cxn modelId="{8E63D2EA-81D0-4C2C-BF03-8D4A58B246B1}" srcId="{0228B84A-C77B-4F85-9D05-47C4E55602CD}" destId="{932EA3B3-2583-4ABF-A35D-FC1B77DF9582}" srcOrd="0" destOrd="0" parTransId="{EB4E83D8-78D5-4CCE-8B03-FC4AED0A9390}" sibTransId="{066181C3-FF33-4BCE-A1B3-5158F36AD95F}"/>
    <dgm:cxn modelId="{7B295C50-A4F5-4BE8-8034-4BDEB550F2C0}" type="presOf" srcId="{50424984-CCD5-4159-B411-AB18FBB784FD}" destId="{3FB0B0FA-3FBC-4AEC-A3C3-B3E71088B8BC}" srcOrd="0" destOrd="0" presId="urn:microsoft.com/office/officeart/2005/8/layout/vList5"/>
    <dgm:cxn modelId="{EDA5E62E-18AF-479E-9B29-90CED918DEF5}" srcId="{F075DA72-7789-4063-9796-A14C88C2CAB8}" destId="{50424984-CCD5-4159-B411-AB18FBB784FD}" srcOrd="0" destOrd="0" parTransId="{B5FE1F31-23A1-4E83-AE24-30343CA50D39}" sibTransId="{27317A14-99D3-41DD-A237-30307EAFF2D6}"/>
    <dgm:cxn modelId="{B56AFC5E-AD82-4B7E-89BA-DF55D4C973B2}" type="presOf" srcId="{4B048496-EBB2-4BC5-BE5A-24975051D492}" destId="{76458188-6881-44D4-9AE5-6E248F4E6917}" srcOrd="0" destOrd="0" presId="urn:microsoft.com/office/officeart/2005/8/layout/vList5"/>
    <dgm:cxn modelId="{8D2EE93F-6120-4AD4-B417-E42B7A587809}" type="presOf" srcId="{F075DA72-7789-4063-9796-A14C88C2CAB8}" destId="{10DFF803-7218-487D-8768-E4843892ABB7}" srcOrd="0" destOrd="0" presId="urn:microsoft.com/office/officeart/2005/8/layout/vList5"/>
    <dgm:cxn modelId="{7C523FB5-EE7D-42F7-B2C6-0ACD27E6D125}" srcId="{0228B84A-C77B-4F85-9D05-47C4E55602CD}" destId="{DF6861ED-DBAC-419D-B50F-3C2B56A6F474}" srcOrd="1" destOrd="0" parTransId="{52AE414A-041C-437C-864C-9BE969616530}" sibTransId="{650706CE-F795-4ACD-B3F4-15D48A83D1AF}"/>
    <dgm:cxn modelId="{C058C7F4-6FEB-4A3A-9350-639F8A716475}" srcId="{188F1060-1BE5-44CB-AE09-5F9E6A385B13}" destId="{F075DA72-7789-4063-9796-A14C88C2CAB8}" srcOrd="0" destOrd="0" parTransId="{310E5AD4-6563-4A61-AB3C-D4787FF1949E}" sibTransId="{FF9D94AB-DB9C-4B86-AAD9-54FA7AB4EA3E}"/>
    <dgm:cxn modelId="{44C030CA-7B15-4295-9CD8-E87738258AB1}" type="presParOf" srcId="{338AE8F1-1F2C-4343-AD83-E259B788C58A}" destId="{2C4AF039-D50E-4AC1-AAAD-31E1E44712A3}" srcOrd="0" destOrd="0" presId="urn:microsoft.com/office/officeart/2005/8/layout/vList5"/>
    <dgm:cxn modelId="{AC4399A9-C0D5-4576-90AA-EB4511871D81}" type="presParOf" srcId="{2C4AF039-D50E-4AC1-AAAD-31E1E44712A3}" destId="{10DFF803-7218-487D-8768-E4843892ABB7}" srcOrd="0" destOrd="0" presId="urn:microsoft.com/office/officeart/2005/8/layout/vList5"/>
    <dgm:cxn modelId="{23E908ED-3D00-4E4B-B2E0-D1B9D48DE330}" type="presParOf" srcId="{2C4AF039-D50E-4AC1-AAAD-31E1E44712A3}" destId="{3FB0B0FA-3FBC-4AEC-A3C3-B3E71088B8BC}" srcOrd="1" destOrd="0" presId="urn:microsoft.com/office/officeart/2005/8/layout/vList5"/>
    <dgm:cxn modelId="{F08E60A3-09F7-4A40-932A-4E7AA420BFDB}" type="presParOf" srcId="{338AE8F1-1F2C-4343-AD83-E259B788C58A}" destId="{D825250C-935B-4504-8503-EE99E4F820FA}" srcOrd="1" destOrd="0" presId="urn:microsoft.com/office/officeart/2005/8/layout/vList5"/>
    <dgm:cxn modelId="{51715DAF-90E0-4B89-88A5-7E0CB385EA29}" type="presParOf" srcId="{338AE8F1-1F2C-4343-AD83-E259B788C58A}" destId="{56DB0086-34F4-4E59-901A-632D1DB4BE69}" srcOrd="2" destOrd="0" presId="urn:microsoft.com/office/officeart/2005/8/layout/vList5"/>
    <dgm:cxn modelId="{14DBD1FD-875D-433B-9542-EEDD358E485E}" type="presParOf" srcId="{56DB0086-34F4-4E59-901A-632D1DB4BE69}" destId="{76458188-6881-44D4-9AE5-6E248F4E6917}" srcOrd="0" destOrd="0" presId="urn:microsoft.com/office/officeart/2005/8/layout/vList5"/>
    <dgm:cxn modelId="{9F77A3EB-1F18-4ABE-A454-8D8FD02A1E68}" type="presParOf" srcId="{56DB0086-34F4-4E59-901A-632D1DB4BE69}" destId="{9F6D7BD3-C780-4E6C-9C79-18BA7A5935E4}" srcOrd="1" destOrd="0" presId="urn:microsoft.com/office/officeart/2005/8/layout/vList5"/>
    <dgm:cxn modelId="{EB163955-9705-48F1-903D-EB401F0D1DE5}" type="presParOf" srcId="{338AE8F1-1F2C-4343-AD83-E259B788C58A}" destId="{51525D44-31CB-4731-B062-43ACD32F1F60}" srcOrd="3" destOrd="0" presId="urn:microsoft.com/office/officeart/2005/8/layout/vList5"/>
    <dgm:cxn modelId="{2CE5FFDC-C60C-4C4B-BC3E-6AFDE1655462}" type="presParOf" srcId="{338AE8F1-1F2C-4343-AD83-E259B788C58A}" destId="{2E4F9317-7187-497B-8A3E-F9F71B380EE8}" srcOrd="4" destOrd="0" presId="urn:microsoft.com/office/officeart/2005/8/layout/vList5"/>
    <dgm:cxn modelId="{79EA24CE-D12E-4789-BBD2-0676565D13B3}" type="presParOf" srcId="{2E4F9317-7187-497B-8A3E-F9F71B380EE8}" destId="{DD5104A6-6AD7-4D95-9C1C-C8A99DF8038A}" srcOrd="0" destOrd="0" presId="urn:microsoft.com/office/officeart/2005/8/layout/vList5"/>
    <dgm:cxn modelId="{032F3AF8-03FA-485F-A5CD-790856EC12E7}" type="presParOf" srcId="{2E4F9317-7187-497B-8A3E-F9F71B380EE8}" destId="{94081AEA-AC23-4212-89F4-3AC6DBEA56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26940-85DC-4814-B26B-70889E2261DE}">
      <dsp:nvSpPr>
        <dsp:cNvPr id="0" name=""/>
        <dsp:cNvSpPr/>
      </dsp:nvSpPr>
      <dsp:spPr>
        <a:xfrm>
          <a:off x="918511" y="117"/>
          <a:ext cx="3125973" cy="187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Убеждение.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Важно донести до каждого ребенка, что вредить природе нельзя, подтвердив свое утверждение наглядными примерами.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511" y="117"/>
        <a:ext cx="3125973" cy="1875583"/>
      </dsp:txXfrm>
    </dsp:sp>
    <dsp:sp modelId="{3838D2CD-9028-4069-A677-0EC30A799B37}">
      <dsp:nvSpPr>
        <dsp:cNvPr id="0" name=""/>
        <dsp:cNvSpPr/>
      </dsp:nvSpPr>
      <dsp:spPr>
        <a:xfrm>
          <a:off x="4441139" y="4"/>
          <a:ext cx="3125973" cy="187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Внушение. 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психологическое воздействие на аудиторию, позволяющее создать у детей нужные убеждения. 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1139" y="4"/>
        <a:ext cx="3125973" cy="1875583"/>
      </dsp:txXfrm>
    </dsp:sp>
    <dsp:sp modelId="{B21C2A26-9B55-4CFD-ABE0-F7BA394CD325}">
      <dsp:nvSpPr>
        <dsp:cNvPr id="0" name=""/>
        <dsp:cNvSpPr/>
      </dsp:nvSpPr>
      <dsp:spPr>
        <a:xfrm>
          <a:off x="947801" y="2068974"/>
          <a:ext cx="3125973" cy="187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Приучение. 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каждого из детей рациональное пользование природными ресурсами должно стать частью повседневной жизни, только тогда они смогут применять полученные на занятиях знания правильно.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801" y="2068974"/>
        <a:ext cx="3125973" cy="1875583"/>
      </dsp:txXfrm>
    </dsp:sp>
    <dsp:sp modelId="{1DF09C7A-AB64-4A5A-880F-756EA5F2C8EE}">
      <dsp:nvSpPr>
        <dsp:cNvPr id="0" name=""/>
        <dsp:cNvSpPr/>
      </dsp:nvSpPr>
      <dsp:spPr>
        <a:xfrm>
          <a:off x="4513130" y="2068974"/>
          <a:ext cx="3125973" cy="187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Поощрение. 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Ожидание награды дополнительно мотивирует детей и заставляет их больше углубляться в суть затрагиваемой педагогом проблемы.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30" y="2068974"/>
        <a:ext cx="3125973" cy="1875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0B0FA-3FBC-4AEC-A3C3-B3E71088B8BC}">
      <dsp:nvSpPr>
        <dsp:cNvPr id="0" name=""/>
        <dsp:cNvSpPr/>
      </dsp:nvSpPr>
      <dsp:spPr>
        <a:xfrm rot="5400000">
          <a:off x="4534651" y="-1554740"/>
          <a:ext cx="2150738" cy="528001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бесед педагог обсуждает с детьми определенную тему («Почему нельзя разорять птичьи гнезда»). Параллельно используют наглядные пособия: иллюстрации, отрывки из литературных произведений.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подобных занятий – предоставить ребенку больше информации о природе и пояснить, почему разрушать ее плохо.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0011" y="114890"/>
        <a:ext cx="5175029" cy="1940758"/>
      </dsp:txXfrm>
    </dsp:sp>
    <dsp:sp modelId="{10DFF803-7218-487D-8768-E4843892ABB7}">
      <dsp:nvSpPr>
        <dsp:cNvPr id="0" name=""/>
        <dsp:cNvSpPr/>
      </dsp:nvSpPr>
      <dsp:spPr>
        <a:xfrm>
          <a:off x="0" y="60488"/>
          <a:ext cx="2970010" cy="216857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Беседы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61" y="166349"/>
        <a:ext cx="2758288" cy="1956850"/>
      </dsp:txXfrm>
    </dsp:sp>
    <dsp:sp modelId="{9F6D7BD3-C780-4E6C-9C79-18BA7A5935E4}">
      <dsp:nvSpPr>
        <dsp:cNvPr id="0" name=""/>
        <dsp:cNvSpPr/>
      </dsp:nvSpPr>
      <dsp:spPr>
        <a:xfrm rot="5400000">
          <a:off x="4483830" y="770304"/>
          <a:ext cx="2257536" cy="52748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занятий детей учат полезным навыкам (как сортировать мусор) или предлагают сделать что-то важное для обитателей природы. Многие дошкольники делают скворечник, подготавливают корм для птиц.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5167" y="2389171"/>
        <a:ext cx="5164658" cy="2037128"/>
      </dsp:txXfrm>
    </dsp:sp>
    <dsp:sp modelId="{76458188-6881-44D4-9AE5-6E248F4E6917}">
      <dsp:nvSpPr>
        <dsp:cNvPr id="0" name=""/>
        <dsp:cNvSpPr/>
      </dsp:nvSpPr>
      <dsp:spPr>
        <a:xfrm>
          <a:off x="0" y="2322466"/>
          <a:ext cx="2967110" cy="216857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занятия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61" y="2428327"/>
        <a:ext cx="2755388" cy="1956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0B0FA-3FBC-4AEC-A3C3-B3E71088B8BC}">
      <dsp:nvSpPr>
        <dsp:cNvPr id="0" name=""/>
        <dsp:cNvSpPr/>
      </dsp:nvSpPr>
      <dsp:spPr>
        <a:xfrm rot="5400000">
          <a:off x="4674100" y="-1693589"/>
          <a:ext cx="1871840" cy="528001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мультимедиа-технологий помогает показывать детям презентации, тематические фильмы или мультфильмы. При том важно, что дошкольники лучше воспринимают информацию визуально, поэтому для них наличие иллюстраций и поясняющих картинок облегчает усвоение информации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0011" y="101876"/>
        <a:ext cx="5188643" cy="1689088"/>
      </dsp:txXfrm>
    </dsp:sp>
    <dsp:sp modelId="{10DFF803-7218-487D-8768-E4843892ABB7}">
      <dsp:nvSpPr>
        <dsp:cNvPr id="0" name=""/>
        <dsp:cNvSpPr/>
      </dsp:nvSpPr>
      <dsp:spPr>
        <a:xfrm>
          <a:off x="0" y="0"/>
          <a:ext cx="2970010" cy="188736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с использованием 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мультимедия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133" y="92133"/>
        <a:ext cx="2785744" cy="1703096"/>
      </dsp:txXfrm>
    </dsp:sp>
    <dsp:sp modelId="{9F6D7BD3-C780-4E6C-9C79-18BA7A5935E4}">
      <dsp:nvSpPr>
        <dsp:cNvPr id="0" name=""/>
        <dsp:cNvSpPr/>
      </dsp:nvSpPr>
      <dsp:spPr>
        <a:xfrm rot="5400000">
          <a:off x="4630203" y="335411"/>
          <a:ext cx="1964789" cy="52748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Такие задания помогают проявить творческий потенциал ребенка и позволит ему выразить собственное отношение к проблемам экологии.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5167" y="2086361"/>
        <a:ext cx="5178949" cy="1772963"/>
      </dsp:txXfrm>
    </dsp:sp>
    <dsp:sp modelId="{76458188-6881-44D4-9AE5-6E248F4E6917}">
      <dsp:nvSpPr>
        <dsp:cNvPr id="0" name=""/>
        <dsp:cNvSpPr/>
      </dsp:nvSpPr>
      <dsp:spPr>
        <a:xfrm>
          <a:off x="0" y="2023183"/>
          <a:ext cx="2967110" cy="188736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конкурсы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133" y="2115316"/>
        <a:ext cx="2782844" cy="1703096"/>
      </dsp:txXfrm>
    </dsp:sp>
    <dsp:sp modelId="{94081AEA-AC23-4212-89F4-3AC6DBEA5610}">
      <dsp:nvSpPr>
        <dsp:cNvPr id="0" name=""/>
        <dsp:cNvSpPr/>
      </dsp:nvSpPr>
      <dsp:spPr>
        <a:xfrm rot="5400000">
          <a:off x="4503433" y="2518099"/>
          <a:ext cx="2218329" cy="52748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Такие «походы» призваны познакомить детей с многообразием природных явлений и дать им больше информации об окружающем мире. Воспитатели рассказывают подопечным о видах, оказавшихся на грани вымирания и поясняют, что природу нужно беречь.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5167" y="4154655"/>
        <a:ext cx="5166572" cy="2001749"/>
      </dsp:txXfrm>
    </dsp:sp>
    <dsp:sp modelId="{DD5104A6-6AD7-4D95-9C1C-C8A99DF8038A}">
      <dsp:nvSpPr>
        <dsp:cNvPr id="0" name=""/>
        <dsp:cNvSpPr/>
      </dsp:nvSpPr>
      <dsp:spPr>
        <a:xfrm>
          <a:off x="0" y="4209110"/>
          <a:ext cx="2967110" cy="188736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прогулки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133" y="4301243"/>
        <a:ext cx="2782844" cy="1703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0B0FA-3FBC-4AEC-A3C3-B3E71088B8BC}">
      <dsp:nvSpPr>
        <dsp:cNvPr id="0" name=""/>
        <dsp:cNvSpPr/>
      </dsp:nvSpPr>
      <dsp:spPr>
        <a:xfrm rot="5400000">
          <a:off x="4900011" y="-1922035"/>
          <a:ext cx="1420016" cy="528001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Иносказательно в сказках есть посыл: как ты относишься к природе, так и она отнесется к тебе; поможешь зверюшке, потом та тебя выручит.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0010" y="77285"/>
        <a:ext cx="5210700" cy="1281378"/>
      </dsp:txXfrm>
    </dsp:sp>
    <dsp:sp modelId="{10DFF803-7218-487D-8768-E4843892ABB7}">
      <dsp:nvSpPr>
        <dsp:cNvPr id="0" name=""/>
        <dsp:cNvSpPr/>
      </dsp:nvSpPr>
      <dsp:spPr>
        <a:xfrm>
          <a:off x="0" y="41366"/>
          <a:ext cx="2970010" cy="143179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 сказок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94" y="111260"/>
        <a:ext cx="2830222" cy="1292003"/>
      </dsp:txXfrm>
    </dsp:sp>
    <dsp:sp modelId="{9F6D7BD3-C780-4E6C-9C79-18BA7A5935E4}">
      <dsp:nvSpPr>
        <dsp:cNvPr id="0" name=""/>
        <dsp:cNvSpPr/>
      </dsp:nvSpPr>
      <dsp:spPr>
        <a:xfrm rot="5400000">
          <a:off x="4867333" y="-382171"/>
          <a:ext cx="1490529" cy="52748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специальных детских изданиях в доступной форме рассказывается об окружающем мире и существующих в нем взаимосвязях. Превратите чтение подобных книг в ежедневный вечерний ритуал.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5167" y="1582757"/>
        <a:ext cx="5202100" cy="1345005"/>
      </dsp:txXfrm>
    </dsp:sp>
    <dsp:sp modelId="{76458188-6881-44D4-9AE5-6E248F4E6917}">
      <dsp:nvSpPr>
        <dsp:cNvPr id="0" name=""/>
        <dsp:cNvSpPr/>
      </dsp:nvSpPr>
      <dsp:spPr>
        <a:xfrm>
          <a:off x="0" y="1534828"/>
          <a:ext cx="2967110" cy="143179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Чтение энциклопедий и справочников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94" y="1604722"/>
        <a:ext cx="2827322" cy="1292003"/>
      </dsp:txXfrm>
    </dsp:sp>
    <dsp:sp modelId="{94081AEA-AC23-4212-89F4-3AC6DBEA5610}">
      <dsp:nvSpPr>
        <dsp:cNvPr id="0" name=""/>
        <dsp:cNvSpPr/>
      </dsp:nvSpPr>
      <dsp:spPr>
        <a:xfrm rot="5400000">
          <a:off x="4771163" y="1273661"/>
          <a:ext cx="1682870" cy="52748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время прогулок по паркам и лесам рассказывайте ребенку обо всем, что он видит и слышит – о пении птиц, о разных видах деревьев, о том, какие животные живут в парке и т.д. Возможность подержать, погладить и покормить животных выработает  доброе и внимательное к ним отношение.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75168" y="3151808"/>
        <a:ext cx="5192711" cy="1518568"/>
      </dsp:txXfrm>
    </dsp:sp>
    <dsp:sp modelId="{DD5104A6-6AD7-4D95-9C1C-C8A99DF8038A}">
      <dsp:nvSpPr>
        <dsp:cNvPr id="0" name=""/>
        <dsp:cNvSpPr/>
      </dsp:nvSpPr>
      <dsp:spPr>
        <a:xfrm>
          <a:off x="0" y="3193118"/>
          <a:ext cx="2967110" cy="143179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Прогулки на природе, походу в контактный зоопарк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94" y="3263012"/>
        <a:ext cx="2827322" cy="1292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nstvo.ru/art/kak-nauchit-detey-zabotitsya-ob-ecologi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net/uploads/posts/2020-07/1593701530_12-p-fon-dlya-prezentatsii-s-prirodo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739" y="-10377"/>
            <a:ext cx="10375512" cy="68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8223" y="1709930"/>
            <a:ext cx="7323799" cy="2237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214" y="197726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научить дошкольников заботиться об экологии?»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445224"/>
            <a:ext cx="3753259" cy="85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16632"/>
            <a:ext cx="806489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развития ребенка – детский сад №9», г. о. Саранск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332656"/>
            <a:ext cx="8712968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Привычные уже прогулки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 в мини-субботники - брать с собой перчатки и вместе с ребенком доносить мусор до урны, собирать опавшие листья в кучки и т.д.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/>
          <a:stretch/>
        </p:blipFill>
        <p:spPr>
          <a:xfrm>
            <a:off x="1456413" y="2564904"/>
            <a:ext cx="6391443" cy="39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332656"/>
            <a:ext cx="8712968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«Кормушка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и весной делайте кормушки для птиц.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насыпайте в свои кормушки хлебные крошки и зерна, подкармливайте птиц, наблюдайте за ними.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IMG-6a819ec8c9e4aba3cba128165e0fb19f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IMG-6a819ec8c9e4aba3cba128165e0fb19f-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3557"/>
          <a:stretch/>
        </p:blipFill>
        <p:spPr>
          <a:xfrm>
            <a:off x="460375" y="2348880"/>
            <a:ext cx="3959225" cy="4307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" t="19236" r="714" b="3701"/>
          <a:stretch/>
        </p:blipFill>
        <p:spPr>
          <a:xfrm>
            <a:off x="4572000" y="2348878"/>
            <a:ext cx="4191930" cy="43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6481" y="1124743"/>
            <a:ext cx="4860540" cy="3343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Акция «Батарейки, сдавайтесь!»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Участвуйте  вместе с детьми в сборе использованных батареек. Расскажите детям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вреде выброшенных с мусором батареек для природы: воды, почвы, растений и животных.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:\Документы средней группы\батарейка сдавайся\IMG_70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6" y="1124744"/>
            <a:ext cx="3528392" cy="33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8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8" y="2492896"/>
            <a:ext cx="4512502" cy="3384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949" y="548680"/>
            <a:ext cx="8712968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«Добрые крышечки»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Участвуйте вместе с детьми в благотворительной акции. Собирайте крышечки и помогайте детям-сиротам.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t="10985" r="11612"/>
          <a:stretch/>
        </p:blipFill>
        <p:spPr>
          <a:xfrm>
            <a:off x="4930428" y="2556017"/>
            <a:ext cx="4005015" cy="33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/>
          <a:stretch/>
        </p:blipFill>
        <p:spPr>
          <a:xfrm>
            <a:off x="1132501" y="2162022"/>
            <a:ext cx="7002524" cy="43981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753" y="332656"/>
            <a:ext cx="8712968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«Сбор макулатуры»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сбор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макулатуры! Всю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ненужную бумагу можно использовать в качестве вторсырья вместо того, чтобы рубить для этого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2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332656"/>
            <a:ext cx="8712968" cy="2520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Огород на окне</a:t>
            </a:r>
          </a:p>
          <a:p>
            <a:pPr algn="ctr"/>
            <a:r>
              <a:rPr lang="ru-RU" sz="2400" dirty="0"/>
              <a:t>Играйте с </a:t>
            </a:r>
            <a:r>
              <a:rPr lang="ru-RU" sz="2400" dirty="0" smtClean="0"/>
              <a:t>детьми </a:t>
            </a:r>
            <a:r>
              <a:rPr lang="ru-RU" sz="2400" dirty="0"/>
              <a:t>в </a:t>
            </a:r>
            <a:r>
              <a:rPr lang="ru-RU" sz="2400" dirty="0" smtClean="0"/>
              <a:t>«</a:t>
            </a:r>
            <a:r>
              <a:rPr lang="ru-RU" sz="2400" dirty="0"/>
              <a:t>огород</a:t>
            </a:r>
            <a:r>
              <a:rPr lang="ru-RU" sz="2400" dirty="0" smtClean="0"/>
              <a:t>» на окне. </a:t>
            </a:r>
            <a:r>
              <a:rPr lang="ru-RU" sz="2400" dirty="0"/>
              <a:t>Сажайте комнатные </a:t>
            </a:r>
            <a:r>
              <a:rPr lang="ru-RU" sz="2400" dirty="0" smtClean="0"/>
              <a:t>растения </a:t>
            </a:r>
            <a:r>
              <a:rPr lang="ru-RU" sz="2400" dirty="0"/>
              <a:t>вместе, сажайте кусты и деревья в лесу или в парке, цветы на даче или во дворе. Ухаживайте вместе за посаженными растениями, торжественно собирайте </a:t>
            </a:r>
            <a:r>
              <a:rPr lang="ru-RU" sz="2400" dirty="0" smtClean="0"/>
              <a:t>урожай </a:t>
            </a:r>
            <a:r>
              <a:rPr lang="ru-RU" sz="2400" dirty="0"/>
              <a:t>с грядок.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068960"/>
            <a:ext cx="4686267" cy="3514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r="5845"/>
          <a:stretch/>
        </p:blipFill>
        <p:spPr>
          <a:xfrm rot="5400000">
            <a:off x="5150805" y="3066218"/>
            <a:ext cx="3514700" cy="35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0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332655"/>
            <a:ext cx="8712968" cy="2016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умываться и мыть руки, выключать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за собой, когда закончит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умываться.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проверяют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тем, чтобы ни один кран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капал.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memchik.club/wp-content/uploads/2019/05/beregite_vodu_kartinki_18_26113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mchik.club/wp-content/uploads/2019/05/beregite_vodu_kartinki_18_261135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radost-center.ru/images/blog/content/10sposobov-01@2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47" y="2708920"/>
            <a:ext cx="6327105" cy="39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3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192429"/>
            <a:ext cx="8712968" cy="2232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«Включить-выключить»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выключать после себя свет.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тех, кому предстоит жить после нас на планете Земля. Для этого необходимо научиться использовать энергию эффективно и безопасно по отношению к окружающей среде.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memchik.club/wp-content/uploads/2019/05/beregite_vodu_kartinki_18_26113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mchik.club/wp-content/uploads/2019/05/beregite_vodu_kartinki_18_261135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radost-center.ru/images/blog/content/10sposobov-01@2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13" y="2564904"/>
            <a:ext cx="5238571" cy="3928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5" t="21298" r="12269" b="4268"/>
          <a:stretch/>
        </p:blipFill>
        <p:spPr>
          <a:xfrm>
            <a:off x="307975" y="2564904"/>
            <a:ext cx="3281243" cy="39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392" y="1700808"/>
            <a:ext cx="8712968" cy="22322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изучение экологии станет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увлекательной игрой, любовь к природе – стойкой привычкой, забота о ней – естественной потребностью. И, возможно, удовлетворяя эту потребность, наши дети сумеют решить многие из существующих экологических проблем.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memchik.club/wp-content/uploads/2019/05/beregite_vodu_kartinki_18_26113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mchik.club/wp-content/uploads/2019/05/beregite_vodu_kartinki_18_261135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radost-center.ru/images/blog/content/10sposobov-01@2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23" y="6187663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https://materinstvo.ru/art/kak-nauchit-detey-zabotitsya-ob-ecologii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Materinstvo.ru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8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583381_5-p-fon-dlya-prezentatsii-zelenaya-trava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 bwMode="auto">
          <a:xfrm>
            <a:off x="0" y="153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424936" cy="3384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имеет право на благоприятную окружающую среду. Природа заряжает энергией и наполняет силами людей, но часто они сами не замечают, насколько неэффективно тратят ее ресурсы. Из-за загрязнения окружающей среды страдают не только растения, животные и птицы, но и сами люди. Неблагоприятная экологическая обстановка является причиной возникновения многих серьезных заболеваний.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5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583381_5-p-fon-dlya-prezentatsii-zelenaya-trava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 bwMode="auto">
          <a:xfrm>
            <a:off x="0" y="153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424936" cy="3384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педагогических мер, направленных на «зарождение» у детей сознательного отношения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заключается в том, чтобы научить их любить и беречь природу, рационально использовать ее ресурсы, положительно относиться к окружающему миру фауны и флоры.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4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583381_5-p-fon-dlya-prezentatsii-zelenaya-trava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 bwMode="auto">
          <a:xfrm>
            <a:off x="0" y="153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710" y="95656"/>
            <a:ext cx="8424936" cy="1373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взаимодействия с группой педагог может использовать несколько общепринятых форм воздействия: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776794"/>
              </p:ext>
            </p:extLst>
          </p:nvPr>
        </p:nvGraphicFramePr>
        <p:xfrm>
          <a:off x="490914" y="1576055"/>
          <a:ext cx="84015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5589240"/>
            <a:ext cx="7632848" cy="11247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пример. Подражая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действиям родителей,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научиться сохранять природу и бережно к ней относиться.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583381_5-p-fon-dlya-prezentatsii-zelenaya-trava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 bwMode="auto">
          <a:xfrm>
            <a:off x="5114" y="-4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442" y="260648"/>
            <a:ext cx="8424936" cy="17176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для дошкольных учреждений экологическое воспитание было внесено относительно недавно.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предполагает более углубленное изучение проблемы и позволяет использовать интерактивные формы работы: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9798002"/>
              </p:ext>
            </p:extLst>
          </p:nvPr>
        </p:nvGraphicFramePr>
        <p:xfrm>
          <a:off x="452099" y="2132856"/>
          <a:ext cx="825003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348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583381_5-p-fon-dlya-prezentatsii-zelenaya-trava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 bwMode="auto">
          <a:xfrm>
            <a:off x="5114" y="-4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08006342"/>
              </p:ext>
            </p:extLst>
          </p:nvPr>
        </p:nvGraphicFramePr>
        <p:xfrm>
          <a:off x="452099" y="404664"/>
          <a:ext cx="825003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04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583381_5-p-fon-dlya-prezentatsii-zelenaya-trava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 bwMode="auto">
          <a:xfrm>
            <a:off x="5114" y="-4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научить ребенка заботиться об окружающем мире, если он о нем ничего не знает или знает мало. Известный педагог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«Прежде, чем давать знания, надо научить думать, воспринимать и наблюдать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0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2583381_5-p-fon-dlya-prezentatsii-zelenaya-trava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 bwMode="auto">
          <a:xfrm>
            <a:off x="5114" y="-4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829" y="260648"/>
            <a:ext cx="842493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 выделяют 2 этапа в обучении детей основам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и обучение экологии.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8163778"/>
              </p:ext>
            </p:extLst>
          </p:nvPr>
        </p:nvGraphicFramePr>
        <p:xfrm>
          <a:off x="452099" y="1916832"/>
          <a:ext cx="825003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14127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84012_44-p-fon-dlya-prezentatsii-zelen-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/>
        </p:blipFill>
        <p:spPr bwMode="auto">
          <a:xfrm>
            <a:off x="0" y="-1"/>
            <a:ext cx="9144000" cy="6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532" y="332656"/>
            <a:ext cx="8424936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Экологическое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уже знает о том, зачем нужны природные ресурсы, откуда растения получают питание, чем отличаются травоядные животные от хищников, его проще будет познакомить с важными экологическими проблемами и основными принципами заботы о природе на бытовом уровне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532" y="3431471"/>
            <a:ext cx="8424936" cy="32403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Разучивайте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об экологии – разучивание наизусть станет отличной тренировкой памяти и способом привить экологическое самосознание.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такое стихотворение: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Бережливым будь с водой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Шевельни опять рукой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только воду взял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Хорошенько кран закрой!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0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707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Пользователь Windows</cp:lastModifiedBy>
  <cp:revision>33</cp:revision>
  <dcterms:created xsi:type="dcterms:W3CDTF">2022-04-04T16:07:39Z</dcterms:created>
  <dcterms:modified xsi:type="dcterms:W3CDTF">2022-10-19T11:11:20Z</dcterms:modified>
</cp:coreProperties>
</file>