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A1E2D1-63CF-4460-A8F3-97DCAEA3EF5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59AC21-4DEF-4319-9911-F40ECF253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617220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«Особенности и возможности использования кинетического песка в работе с детьми дошкольного возраста с расстройством аутистического спектра»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715016"/>
            <a:ext cx="6172200" cy="65990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Подготовила: педагог-психолог Мамаева К. 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MG_20221014_110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428868"/>
            <a:ext cx="5829300" cy="290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758138" cy="592935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 незатейливые упражнения обладают колоссальным значением для развития психики ребенка. Во-первых, такого рода взаимодействие с песком стабилизирует эмоциональное состояние. Во-вторых, с развитием мелкой моторики, мы учим ребенка прислушиваться к себе и проговаривать свои ощущения, это способствует развитию речи, произвольного внимания, памяти. Но главное ребенок получает первый опыт рефлексии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учится понимать себя и других.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Опыт работы с детьми показал, что использование песочной терапии дает положительные результаты: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чувствуют себя более успешными;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занятиях весело, нет скуки и монотонности;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детском саду ребёнок легче адаптируются в коллективе;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Страх и напряжение исчезает.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Что нужно для игры в песок?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 нужно, в сущности, так мало: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Любовь, желанье, доброта,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Чтоб вера в детство не пропала.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Простейший ящик из стола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Покрасим голубою краской,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Горсть золотистого песка,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Туда вольётся дивной сказкой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Игрушек маленький набор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Возьмём в игру…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Подобно Богу,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Мы создадим свой Мир чудес,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Пройдя Познания дорогу.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(Т. Грабенко)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1643074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песочной терапии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менять и переделывать ребенка, не учить его каким-то специальным поведенческим навыкам, а дать ему возможность быть самим собой.</a:t>
            </a:r>
          </a:p>
          <a:p>
            <a:endParaRPr lang="ru-RU" dirty="0"/>
          </a:p>
        </p:txBody>
      </p:sp>
      <p:pic>
        <p:nvPicPr>
          <p:cNvPr id="2051" name="Picture 3" descr="G:\Users\admin\Desktop\3d336bf9c7140c3cbb66f05d3fa36c8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71678"/>
            <a:ext cx="5095884" cy="3821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3429024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Чем полезны игры с песком?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Развивают  восприятие, мышление, памяти, внимания, речи, навыков самоконтроля и саморегуляции,  воображения и фантазии;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Формируют  у ребенка представления об окружающем мире;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Развивают мелкую моторику, глазомер;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Успокаивают и расслабляют, снимая напряжение;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Воспитывают чувство успешности и уверенности в себе;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Помогают познавать внешний и свой внутренний мир.</a:t>
            </a:r>
          </a:p>
        </p:txBody>
      </p:sp>
      <p:pic>
        <p:nvPicPr>
          <p:cNvPr id="3074" name="Picture 2" descr="G:\Users\admin\Desktop\Piasek-kinetyczny-1kg-Natursand-Polski-natural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786190"/>
            <a:ext cx="4119558" cy="2747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686700" cy="6286544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первую очередь, песочная терапия для детей – это прекрасная возможность для самовыражения, развития творческих склонностей в ребенке, а также простой и действенный способ научиться выражать свои чувства, эмоции, переживания. Занятия  песочной терапией под руководством психолога дает ответы на многие вопросы родителей, касающиеся внутреннего эмоционального мира их ребенка, позволяет раскрыть и увидеть истинные причины конфликтов, страхов, а в дальнейшем и провести коррекцию!</a:t>
            </a:r>
            <a:r>
              <a:rPr lang="ru-RU" dirty="0" smtClean="0"/>
              <a:t>	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Создатели песочной терапии – ученики известного психолога и ученого Карла Юнга. Сегодня игра с песком становится все более популярной. Активно стала использоваться песочная терапия в детском саду. 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Песочница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прекрасный посредник для установления контакта с ребенком. И если он плохо говорит  и не может рассказать взрослому о своих переживаниях, то в таких играх с песком все становится возможно. Проигрывая волнующую ситуацию с помощью маленьких фигурок, создавая картину из песка, ребенок раскрывается, и взрослые получают возможность увидеть внутренний мир ребенка в данный момент и  в ходе песочной терапии она обязательно «выльется» на песчаную поверхность. Но это далеко не единственный плюс песочной терапии: она замечательно развивает мелкую моторику (песок благодаря своей структуре благотворно воздействует на тактильные ощущения и стимулирует нервные окончания, которые находятся в подушечках пальцев), фантазию, творческие способности, образное мышление и многое другое.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7467600" cy="407196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организации песочной терапии понадобится: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ящик для песка (песочница), размер в сантиметрах: 50х70х8. Считается, что такой размер песочницы отвечает объему поля зрительного восприятия;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песок (обычный, но просеянный, чистый), либо кинетический;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вода;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коллекция миниатюрных фигурок.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Песочница для песочной терапии может быть деревянной или пластиковой. Главное, чтобы у нее были довольно высокие бортики (чтобы песок не высыпался) и дно, окрашенное в голубой цвет. Оно будет символизировать небо или воду, что облегчает процесс игры и создания своей собственной картины.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G:\Users\admin\Downloads\IMG_20221014_110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143380"/>
            <a:ext cx="4714908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арт-терапии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способствуют развитию мелкой моторики, творчества и воображения, создают эмоционально-положительный настрой детей во время занятий. Различные формы работы доставляют детям множество положительных эмоций, что помогает преодолевать детские страхи, застенчивость, робость. Ценностью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арт-терапии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не результат деятельности, а состояние личности ребенка, что является особенно важным при работе с детьми с РДА. Поэтому можно смело заявить, что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эффективный, доступный, безопасный, увлекательный метод специальной психологической коррекции.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Дидактический игровой практикум с использованием песочницы применяют даже для самых маленьких. Ученые доказали, что песок поглощает негативную энергию, успокаивает, наполняет гармонией. Именно поэтому так полезно детям играть в песочнице.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.«Чувствительные ладошки»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Горячее-холодное,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мягкое-твердое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сухое-мокрое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«Отпечатки наших рук»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Детям очень нравится на песке делать отпечатки ножек, ладошек, изображать пальчиками следы животных. А еще очень интересно и приятно закапывать в песок свои ручки и ножки.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Игра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Секретик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 Что спрятано в песке? В песке прячутся любые игрушки, при этом тайник помечается, задача ребенка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откапать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секретик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а потом сделать похожий.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Рисунки на песке.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помощью палочки можно рисовать буквы, цифры, геометрические фигуры и целые картины.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805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«Особенности и возможности использования кинетического песка в работе с детьми дошкольного возраста с расстройством аутистического спектра»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и возможности использования кинетического песка в работе с детьми дошкольного возраста с расстройством аутистического спектра»</dc:title>
  <dc:creator>admin</dc:creator>
  <cp:lastModifiedBy>admin</cp:lastModifiedBy>
  <cp:revision>8</cp:revision>
  <dcterms:created xsi:type="dcterms:W3CDTF">2022-10-17T17:47:21Z</dcterms:created>
  <dcterms:modified xsi:type="dcterms:W3CDTF">2022-10-17T18:25:40Z</dcterms:modified>
</cp:coreProperties>
</file>