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1" r:id="rId6"/>
    <p:sldId id="274" r:id="rId7"/>
    <p:sldId id="262" r:id="rId8"/>
    <p:sldId id="264" r:id="rId9"/>
    <p:sldId id="265" r:id="rId10"/>
    <p:sldId id="277" r:id="rId11"/>
    <p:sldId id="266" r:id="rId12"/>
    <p:sldId id="268" r:id="rId13"/>
    <p:sldId id="269" r:id="rId14"/>
    <p:sldId id="270" r:id="rId15"/>
    <p:sldId id="272" r:id="rId16"/>
    <p:sldId id="276" r:id="rId17"/>
    <p:sldId id="273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24"/>
            <a:ext cx="7772400" cy="87138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образования РМ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9122" y="982421"/>
            <a:ext cx="4824536" cy="324036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Гордеевой Анастасии Сергеевны</a:t>
            </a:r>
            <a:b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</a:t>
            </a:r>
            <a:b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№3» </a:t>
            </a:r>
            <a:b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3645024"/>
            <a:ext cx="7416824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altLang="ru-RU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декабря 1995 г.</a:t>
            </a: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dirty="0">
              <a:solidFill>
                <a:srgbClr val="DBF5F9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 ФГБОУ ВО «НИ МГУ им. Н. П. Огарева», направление подготовки «Социология», 2017 г.</a:t>
            </a:r>
          </a:p>
          <a:p>
            <a:pPr lvl="0">
              <a:buClr>
                <a:srgbClr val="0BD0D9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dirty="0">
              <a:solidFill>
                <a:srgbClr val="DBF5F9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altLang="ru-RU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«МГПИ им. М.Е. </a:t>
            </a:r>
            <a:r>
              <a:rPr lang="ru-RU" altLang="ru-RU" dirty="0" err="1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программа «Педагог дошкольного и дополнительного образования», 2018 г.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DBF5F9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2 года</a:t>
            </a:r>
            <a:endParaRPr lang="ru-RU" altLang="ru-RU" dirty="0">
              <a:solidFill>
                <a:srgbClr val="DBF5F9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rgbClr val="DBF5F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2 года</a:t>
            </a:r>
            <a:endParaRPr lang="ru-RU" altLang="ru-RU" dirty="0">
              <a:solidFill>
                <a:srgbClr val="DBF5F9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Гордеев\Desktop\-CqCmyDLDW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58417"/>
            <a:ext cx="2448273" cy="32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18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2960"/>
            <a:ext cx="4219503" cy="6120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23" y="282959"/>
            <a:ext cx="4283649" cy="61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272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40772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2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педагога: участие в комиссиях, 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сообществах, в жюри конкурсов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58" y="1196752"/>
            <a:ext cx="407728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87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6247" r="6522" b="9215"/>
          <a:stretch/>
        </p:blipFill>
        <p:spPr>
          <a:xfrm>
            <a:off x="3419872" y="1124744"/>
            <a:ext cx="2986513" cy="511175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9845"/>
            <a:ext cx="8229600" cy="73485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746" r="6250" b="10952"/>
          <a:stretch/>
        </p:blipFill>
        <p:spPr>
          <a:xfrm>
            <a:off x="6335688" y="2564904"/>
            <a:ext cx="2808312" cy="41714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5211" r="5999" b="7502"/>
          <a:stretch/>
        </p:blipFill>
        <p:spPr>
          <a:xfrm>
            <a:off x="73318" y="621499"/>
            <a:ext cx="334655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4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5272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t="3235" r="7684" b="2477"/>
          <a:stretch/>
        </p:blipFill>
        <p:spPr>
          <a:xfrm>
            <a:off x="4716016" y="923016"/>
            <a:ext cx="3641898" cy="545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3496" r="5883" b="5264"/>
          <a:stretch/>
        </p:blipFill>
        <p:spPr>
          <a:xfrm>
            <a:off x="755577" y="923016"/>
            <a:ext cx="3810968" cy="54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7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5" y="404664"/>
            <a:ext cx="4464497" cy="62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2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 Участие педагога в профессиональных конкурсах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B16095-E041-4599-A160-4DEAF046C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33223"/>
            <a:ext cx="4265578" cy="56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89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 Награды и поощрения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6A0544-9C71-435B-A14A-E5EB37B0A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330823" cy="5832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908720"/>
            <a:ext cx="4248472" cy="57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19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26706"/>
            <a:ext cx="4320480" cy="6270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6" y="332656"/>
            <a:ext cx="4314602" cy="60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2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5040559" cy="6264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270892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https://ds3sar.schoolrm.ru/sveden/employees/41767/380373/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22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411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</a:t>
            </a:r>
            <a:b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(экспериментальной)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24" y="1124744"/>
            <a:ext cx="3743268" cy="3987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005064"/>
            <a:ext cx="4669941" cy="2664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81057"/>
            <a:ext cx="3934208" cy="53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044182" cy="5976664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392488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8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409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48451"/>
            <a:ext cx="4187165" cy="59178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87" y="754377"/>
            <a:ext cx="4368048" cy="6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2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60648"/>
            <a:ext cx="4591033" cy="63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54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 в: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акциях, фестивалях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E7ED12-D262-44AD-94CC-9D4AE50C76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21093"/>
            <a:ext cx="4069258" cy="5520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78" y="1221092"/>
            <a:ext cx="4608860" cy="537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3352" r="3436" b="7829"/>
          <a:stretch/>
        </p:blipFill>
        <p:spPr>
          <a:xfrm>
            <a:off x="3084230" y="996483"/>
            <a:ext cx="3046075" cy="424847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05473"/>
            <a:ext cx="8686800" cy="73123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4615" r="6739" b="6154"/>
          <a:stretch/>
        </p:blipFill>
        <p:spPr>
          <a:xfrm>
            <a:off x="179511" y="704537"/>
            <a:ext cx="2904719" cy="4433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5642" r="6279"/>
          <a:stretch/>
        </p:blipFill>
        <p:spPr>
          <a:xfrm>
            <a:off x="6115499" y="1700808"/>
            <a:ext cx="3024336" cy="461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3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08" y="1268760"/>
            <a:ext cx="415992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98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559</TotalTime>
  <Words>213</Words>
  <Application>Microsoft Office PowerPoint</Application>
  <PresentationFormat>Экран (4:3)</PresentationFormat>
  <Paragraphs>22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Candara</vt:lpstr>
      <vt:lpstr>Symbol</vt:lpstr>
      <vt:lpstr>Times New Roman</vt:lpstr>
      <vt:lpstr>Волна</vt:lpstr>
      <vt:lpstr>Министерство образования РМ </vt:lpstr>
      <vt:lpstr>Презентация PowerPoint</vt:lpstr>
      <vt:lpstr>1.Участие в инновационной  (экспериментальной) деятельности</vt:lpstr>
      <vt:lpstr>Презентация PowerPoint</vt:lpstr>
      <vt:lpstr>3.Наличие публикаций</vt:lpstr>
      <vt:lpstr>Презентация PowerPoint</vt:lpstr>
      <vt:lpstr>4. Результаты участия воспитанников  в: конкурсах, выставках, турнирах, соревнованиях, акциях, фестивалях</vt:lpstr>
      <vt:lpstr>5.Наличие авторских программ, методических пособий</vt:lpstr>
      <vt:lpstr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7. Проведение открытых занятий, мастер-классов, мероприятий</vt:lpstr>
      <vt:lpstr>9. Общественно-педагогическая активность  педагога: участие в комиссиях,  педагогических сообществах, в жюри конкурсов</vt:lpstr>
      <vt:lpstr>10. Позитивные результаты работы с воспитанниками</vt:lpstr>
      <vt:lpstr>11. Качество взаимодействия с родителями</vt:lpstr>
      <vt:lpstr>Презентация PowerPoint</vt:lpstr>
      <vt:lpstr>13.  Участие педагога в профессиональных конкурсах</vt:lpstr>
      <vt:lpstr>14.  Награды и поощрения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</dc:title>
  <dc:creator>Гордеев</dc:creator>
  <cp:lastModifiedBy>Пользователь Windows</cp:lastModifiedBy>
  <cp:revision>31</cp:revision>
  <dcterms:created xsi:type="dcterms:W3CDTF">2021-01-06T18:25:36Z</dcterms:created>
  <dcterms:modified xsi:type="dcterms:W3CDTF">2021-02-12T12:39:59Z</dcterms:modified>
</cp:coreProperties>
</file>