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7" r:id="rId1"/>
  </p:sldMasterIdLst>
  <p:sldIdLst>
    <p:sldId id="256" r:id="rId2"/>
    <p:sldId id="257" r:id="rId3"/>
    <p:sldId id="259" r:id="rId4"/>
    <p:sldId id="261" r:id="rId5"/>
    <p:sldId id="275" r:id="rId6"/>
    <p:sldId id="276" r:id="rId7"/>
    <p:sldId id="277" r:id="rId8"/>
    <p:sldId id="279" r:id="rId9"/>
    <p:sldId id="283" r:id="rId10"/>
    <p:sldId id="284" r:id="rId11"/>
    <p:sldId id="282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132856"/>
            <a:ext cx="6408712" cy="1467594"/>
          </a:xfrm>
        </p:spPr>
        <p:txBody>
          <a:bodyPr>
            <a:normAutofit/>
          </a:bodyPr>
          <a:lstStyle>
            <a:lvl1pPr>
              <a:defRPr sz="54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venture" panose="02000503020000020003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149080"/>
            <a:ext cx="3128392" cy="12736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497525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6" y="0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696" y="116632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512651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68" y="105248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252899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" y="0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474755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506574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7" y="0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243781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177735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83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166472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942087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" y="3102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416354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064848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02" y="4626011"/>
            <a:ext cx="982805" cy="17728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259632" cy="6858000"/>
          </a:xfrm>
          <a:prstGeom prst="rect">
            <a:avLst/>
          </a:prstGeom>
          <a:gradFill>
            <a:gsLst>
              <a:gs pos="4000">
                <a:srgbClr val="FF0000"/>
              </a:gs>
              <a:gs pos="51000">
                <a:srgbClr val="FFFF0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52" y="4437112"/>
            <a:ext cx="1481786" cy="19606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D8B7C-39D5-4D58-9807-64DE94C2C147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7" name="Picture 3" descr="C:\Users\Алексей\AppData\Local\Microsoft\Windows\INetCache\IE\MM784OXT\MC900432549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29" y="188640"/>
            <a:ext cx="1828571" cy="18285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085184"/>
            <a:ext cx="2771800" cy="1674336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3307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</p:sldLayoutIdLst>
  <p:transition spd="slow">
    <p:blinds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Adventure" panose="02000503020000020003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7171730" cy="76643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E46C0A"/>
                </a:solidFill>
              </a:rPr>
              <a:t/>
            </a:r>
            <a:br>
              <a:rPr lang="ru-RU" sz="2000" dirty="0" smtClean="0">
                <a:solidFill>
                  <a:srgbClr val="E46C0A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 «Детский сад «Радуга» комбинированного вида»</a:t>
            </a:r>
            <a:b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Рузаевского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Adobe Hebrew" pitchFamily="18" charset="-79"/>
              </a:rPr>
              <a:t/>
            </a:r>
            <a:br>
              <a:rPr lang="ru-RU" sz="16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Adobe Hebrew" pitchFamily="18" charset="-79"/>
              </a:rPr>
            </a:br>
            <a:endParaRPr lang="ru-RU" sz="1600" b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Adobe Hebrew" pitchFamily="18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1357298"/>
            <a:ext cx="6286544" cy="5500702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«Правила дорожные – детям знать положено»</a:t>
            </a:r>
          </a:p>
          <a:p>
            <a:r>
              <a:rPr lang="ru-RU" sz="4000" dirty="0" smtClean="0">
                <a:solidFill>
                  <a:srgbClr val="00B050"/>
                </a:solidFill>
              </a:rPr>
              <a:t>проект по ПДД </a:t>
            </a:r>
            <a:r>
              <a:rPr lang="ru-RU" sz="4000" dirty="0" smtClean="0">
                <a:solidFill>
                  <a:srgbClr val="00B050"/>
                </a:solidFill>
              </a:rPr>
              <a:t>в средней группе</a:t>
            </a:r>
            <a:endParaRPr lang="ru-RU" sz="4000" dirty="0" smtClean="0">
              <a:solidFill>
                <a:srgbClr val="00B050"/>
              </a:solidFill>
            </a:endParaRP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200" dirty="0" smtClean="0">
                <a:solidFill>
                  <a:schemeClr val="tx1"/>
                </a:solidFill>
              </a:rPr>
              <a:t>Выполнили: воспитатели </a:t>
            </a:r>
            <a:endParaRPr lang="ru-RU" sz="2200" dirty="0" smtClean="0">
              <a:solidFill>
                <a:schemeClr val="tx1"/>
              </a:solidFill>
            </a:endParaRPr>
          </a:p>
          <a:p>
            <a:r>
              <a:rPr lang="ru-RU" sz="2200" dirty="0" smtClean="0"/>
              <a:t>Кондратьева Наталья </a:t>
            </a:r>
            <a:r>
              <a:rPr lang="ru-RU" sz="2200" dirty="0" smtClean="0"/>
              <a:t>Юрьевна</a:t>
            </a:r>
          </a:p>
          <a:p>
            <a:r>
              <a:rPr lang="ru-RU" sz="2200" dirty="0" smtClean="0"/>
              <a:t>Осипова Людмила Сергеевна</a:t>
            </a:r>
            <a:endParaRPr lang="ru-RU" sz="2200" dirty="0" smtClean="0"/>
          </a:p>
          <a:p>
            <a:endParaRPr lang="ru-RU" sz="1900" dirty="0" smtClean="0"/>
          </a:p>
          <a:p>
            <a:r>
              <a:rPr lang="ru-RU" sz="1900" dirty="0" smtClean="0"/>
              <a:t>Рузаевка, 2020 г.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18017500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Просмотр мультфильма «Азбука безопасности»</a:t>
            </a:r>
            <a:endParaRPr lang="ru-RU" dirty="0"/>
          </a:p>
        </p:txBody>
      </p:sp>
      <p:pic>
        <p:nvPicPr>
          <p:cNvPr id="28674" name="Picture 2" descr="C:\Users\1\Desktop\IMG_20200921_113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6124"/>
            <a:ext cx="4762501" cy="3571876"/>
          </a:xfrm>
          <a:prstGeom prst="rect">
            <a:avLst/>
          </a:prstGeom>
          <a:noFill/>
        </p:spPr>
      </p:pic>
      <p:pic>
        <p:nvPicPr>
          <p:cNvPr id="28675" name="Picture 3" descr="C:\Users\1\Desktop\IMG_20200921_113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20" y="2000240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Уголок </a:t>
            </a:r>
            <a:r>
              <a:rPr lang="ru-RU" sz="3600" dirty="0" smtClean="0"/>
              <a:t>подделок </a:t>
            </a:r>
            <a:r>
              <a:rPr lang="ru-RU" sz="3600" dirty="0" smtClean="0"/>
              <a:t>по ПДД .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25602" name="Picture 2" descr="C:\Users\1\Downloads\IMG-0579f34c03ef0ce35f0fb8747d475bf9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5334037" cy="4214842"/>
          </a:xfrm>
          <a:prstGeom prst="rect">
            <a:avLst/>
          </a:prstGeom>
          <a:noFill/>
        </p:spPr>
      </p:pic>
      <p:pic>
        <p:nvPicPr>
          <p:cNvPr id="25603" name="Picture 3" descr="C:\Users\1\Downloads\IMG-b73c9efae40f8518074ffe8a47e4f95d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7836" y="2143116"/>
            <a:ext cx="3536163" cy="4714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128792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    Результат  проекта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96752"/>
            <a:ext cx="7427168" cy="49294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   Дети знают:</a:t>
            </a:r>
            <a:endParaRPr lang="ru-RU" sz="2400" u="sng" dirty="0" smtClean="0"/>
          </a:p>
          <a:p>
            <a:pPr>
              <a:buFontTx/>
              <a:buChar char="-"/>
            </a:pPr>
            <a:r>
              <a:rPr lang="ru-RU" sz="2400" b="1" dirty="0" smtClean="0"/>
              <a:t>Участниками движения на дороге являются пешеходы и водители; </a:t>
            </a:r>
          </a:p>
          <a:p>
            <a:pPr>
              <a:buFontTx/>
              <a:buChar char="-"/>
            </a:pPr>
            <a:r>
              <a:rPr lang="ru-RU" sz="2400" b="1" dirty="0" smtClean="0"/>
              <a:t>пешеходы передвигаются по тротуару, а транспорт по проезжей части дороги; </a:t>
            </a:r>
          </a:p>
          <a:p>
            <a:pPr>
              <a:buFontTx/>
              <a:buChar char="-"/>
            </a:pPr>
            <a:r>
              <a:rPr lang="ru-RU" sz="2400" b="1" dirty="0" smtClean="0"/>
              <a:t>переходить дорогу можно только на пешеходном переходе; светофор нужен для регулирования движения на дороге и обозначает: </a:t>
            </a:r>
            <a:r>
              <a:rPr lang="ru-RU" b="1" dirty="0" smtClean="0"/>
              <a:t> </a:t>
            </a:r>
            <a:r>
              <a:rPr lang="ru-RU" sz="2400" b="1" dirty="0" smtClean="0"/>
              <a:t>красный – стой, желтый – жди, зеленый – иди; </a:t>
            </a:r>
          </a:p>
          <a:p>
            <a:pPr>
              <a:buFontTx/>
              <a:buChar char="-"/>
            </a:pPr>
            <a:r>
              <a:rPr lang="ru-RU" sz="2400" b="1" dirty="0" smtClean="0"/>
              <a:t>дорогу переходить надо шагом, держа взрослых за руку;</a:t>
            </a:r>
          </a:p>
          <a:p>
            <a:pPr>
              <a:buFontTx/>
              <a:buChar char="-"/>
            </a:pPr>
            <a:r>
              <a:rPr lang="ru-RU" sz="2400" b="1" dirty="0" smtClean="0"/>
              <a:t> играть и баловаться на дороге нельзя.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53514291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492896"/>
            <a:ext cx="7128792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785926"/>
            <a:ext cx="8229600" cy="1900808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514291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14414" y="285728"/>
            <a:ext cx="7428234" cy="6095600"/>
          </a:xfrm>
        </p:spPr>
        <p:txBody>
          <a:bodyPr>
            <a:normAutofit lnSpcReduction="10000"/>
          </a:bodyPr>
          <a:lstStyle/>
          <a:p>
            <a:endParaRPr lang="ru-RU" alt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</a:rPr>
              <a:t>Вид 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</a:rPr>
              <a:t>проекта</a:t>
            </a: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ru-RU" altLang="ru-RU" sz="2800" dirty="0" err="1" smtClean="0">
                <a:solidFill>
                  <a:schemeClr val="tx2">
                    <a:lumMod val="50000"/>
                  </a:schemeClr>
                </a:solidFill>
              </a:rPr>
              <a:t>познавательный-информационный</a:t>
            </a: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altLang="ru-RU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</a:rPr>
              <a:t>Продолжительность: </a:t>
            </a:r>
            <a: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</a:rPr>
              <a:t>краткосрочный</a:t>
            </a: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altLang="ru-RU" sz="2800" dirty="0">
                <a:solidFill>
                  <a:schemeClr val="tx2">
                    <a:lumMod val="50000"/>
                  </a:schemeClr>
                </a:solidFill>
              </a:rPr>
            </a:br>
            <a:endParaRPr lang="ru-RU" alt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alt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</a:rPr>
              <a:t>Участники 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</a:rPr>
              <a:t>проекта</a:t>
            </a: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</a:rPr>
              <a:t>: дети </a:t>
            </a:r>
            <a: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</a:rPr>
              <a:t>средней </a:t>
            </a:r>
            <a: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</a:rPr>
              <a:t>группы</a:t>
            </a: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</a:rPr>
              <a:t>, родители, </a:t>
            </a:r>
            <a: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</a:rPr>
              <a:t>воспитатели.</a:t>
            </a:r>
            <a:endParaRPr lang="ru-RU" alt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alt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</a:rPr>
              <a:t>Основное направление проекта </a:t>
            </a:r>
            <a: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</a:rPr>
              <a:t>– предупреждение детского дорожно-транспортного травматизма</a:t>
            </a: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  <a:latin typeface="Candara"/>
              </a:rPr>
              <a:t/>
            </a:r>
            <a:br>
              <a:rPr lang="ru-RU" altLang="ru-RU" sz="2800" dirty="0">
                <a:solidFill>
                  <a:schemeClr val="tx2">
                    <a:lumMod val="50000"/>
                  </a:schemeClr>
                </a:solidFill>
                <a:latin typeface="Candara"/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513380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90" y="0"/>
            <a:ext cx="6786610" cy="592933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Candara" panose="020E0502030303020204" pitchFamily="34" charset="0"/>
                <a:ea typeface="Calibri"/>
                <a:cs typeface="Times New Roman"/>
              </a:rPr>
              <a:t> </a:t>
            </a:r>
            <a:endParaRPr lang="ru-RU" sz="2800" b="1" i="1" dirty="0" smtClean="0">
              <a:solidFill>
                <a:srgbClr val="7030A0"/>
              </a:solidFill>
              <a:ea typeface="Calibri"/>
            </a:endParaRPr>
          </a:p>
          <a:p>
            <a:pPr marL="0" indent="0">
              <a:buNone/>
            </a:pPr>
            <a:r>
              <a:rPr lang="ru-RU" sz="2800" b="1" i="1" dirty="0" smtClean="0">
                <a:ea typeface="Calibri"/>
              </a:rPr>
              <a:t>Цель</a:t>
            </a:r>
            <a:r>
              <a:rPr lang="ru-RU" sz="2800" b="1" i="1" dirty="0">
                <a:ea typeface="Calibri"/>
              </a:rPr>
              <a:t>: 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ea typeface="Calibri"/>
              </a:rPr>
              <a:t> 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ea typeface="Calibri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ea typeface="Calibri"/>
              </a:rPr>
              <a:t> </a:t>
            </a:r>
            <a:r>
              <a:rPr lang="ru-RU" sz="2800" dirty="0">
                <a:ea typeface="Calibri"/>
              </a:rPr>
              <a:t>формирование </a:t>
            </a:r>
            <a:r>
              <a:rPr lang="ru-RU" sz="2800" dirty="0" smtClean="0">
                <a:ea typeface="Calibri"/>
              </a:rPr>
              <a:t>представление детей о правилах </a:t>
            </a:r>
            <a:r>
              <a:rPr lang="ru-RU" sz="2800" dirty="0" smtClean="0">
                <a:ea typeface="Calibri"/>
              </a:rPr>
              <a:t>дорожного движения и о безопасности в целом</a:t>
            </a:r>
            <a:r>
              <a:rPr lang="ru-RU" sz="2800" dirty="0" smtClean="0">
                <a:ea typeface="Calibri"/>
              </a:rPr>
              <a:t>.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Times New Roman"/>
              </a:rPr>
            </a:br>
            <a:endParaRPr lang="ru-RU" sz="2800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2800" b="1" i="1" dirty="0" smtClean="0">
                <a:latin typeface="Candara" panose="020E0502030303020204" pitchFamily="34" charset="0"/>
                <a:ea typeface="Calibri"/>
                <a:cs typeface="Times New Roman"/>
              </a:rPr>
              <a:t>Задачи: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a typeface="Calibri"/>
              </a:rPr>
              <a:t>1. </a:t>
            </a:r>
            <a:r>
              <a:rPr lang="ru-RU" sz="2800" dirty="0" smtClean="0">
                <a:ea typeface="Calibri"/>
              </a:rPr>
              <a:t>Создавать условия для сознательного изучения детьми Правил дорожного движения;</a:t>
            </a:r>
          </a:p>
          <a:p>
            <a:pPr marL="0" indent="0">
              <a:buNone/>
            </a:pPr>
            <a:r>
              <a:rPr lang="ru-RU" sz="2800" dirty="0" smtClean="0">
                <a:ea typeface="Calibri"/>
              </a:rPr>
              <a:t>2</a:t>
            </a:r>
            <a:r>
              <a:rPr lang="ru-RU" sz="2800" dirty="0" smtClean="0">
                <a:ea typeface="Calibri"/>
              </a:rPr>
              <a:t>. Познакомить с основными дорожными знаками;</a:t>
            </a:r>
          </a:p>
          <a:p>
            <a:pPr marL="0" indent="0">
              <a:buNone/>
            </a:pPr>
            <a:r>
              <a:rPr lang="ru-RU" sz="2800" dirty="0" smtClean="0">
                <a:ea typeface="Calibri"/>
              </a:rPr>
              <a:t> 3. Рассмотреть все виды светофоров</a:t>
            </a:r>
            <a:r>
              <a:rPr lang="ru-RU" sz="2800" dirty="0" smtClean="0">
                <a:ea typeface="Calibri"/>
              </a:rPr>
              <a:t/>
            </a:r>
            <a:br>
              <a:rPr lang="ru-RU" sz="2800" dirty="0" smtClean="0">
                <a:ea typeface="Calibri"/>
              </a:rPr>
            </a:br>
            <a:r>
              <a:rPr lang="ru-RU" sz="2800" dirty="0" smtClean="0">
                <a:ea typeface="Calibri"/>
              </a:rPr>
              <a:t>4. </a:t>
            </a:r>
            <a:r>
              <a:rPr lang="ru-RU" sz="2800" dirty="0" smtClean="0">
                <a:ea typeface="Calibri"/>
              </a:rPr>
              <a:t>Формировать навык ориентироваться по дорожным знакам и сигналам светофора</a:t>
            </a:r>
            <a:r>
              <a:rPr lang="ru-RU" sz="2800" dirty="0" smtClean="0">
                <a:ea typeface="Calibri"/>
              </a:rPr>
              <a:t>;</a:t>
            </a:r>
            <a:r>
              <a:rPr lang="ru-RU" sz="2800" dirty="0" smtClean="0">
                <a:ea typeface="Calibri"/>
              </a:rPr>
              <a:t/>
            </a:r>
            <a:br>
              <a:rPr lang="ru-RU" sz="2800" dirty="0" smtClean="0">
                <a:ea typeface="Calibri"/>
              </a:rPr>
            </a:br>
            <a:r>
              <a:rPr lang="ru-RU" sz="2800" dirty="0" smtClean="0">
                <a:ea typeface="Calibri"/>
              </a:rPr>
              <a:t>5. </a:t>
            </a:r>
            <a:r>
              <a:rPr lang="ru-RU" sz="2800" dirty="0" smtClean="0">
                <a:ea typeface="Calibri"/>
              </a:rPr>
              <a:t>Воспитывать в детях грамотных пешеходов.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268733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6868616" cy="6606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Ожидаемые  результаты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28" y="1142984"/>
            <a:ext cx="7416824" cy="494116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Создавать условия для сознательного изучения детьми Правил дорожного движения;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Формирование у детей способности к предвидению возможной опасности в конкретно меняющейся ситуации и построению адекватного безопасного поведения.  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000" dirty="0" smtClean="0"/>
              <a:t>иметь </a:t>
            </a:r>
            <a:r>
              <a:rPr lang="ru-RU" altLang="ru-RU" sz="2000" dirty="0"/>
              <a:t>представления о видах </a:t>
            </a:r>
            <a:r>
              <a:rPr lang="ru-RU" altLang="ru-RU" sz="2000" dirty="0" smtClean="0"/>
              <a:t>транспорта (</a:t>
            </a:r>
            <a:r>
              <a:rPr lang="ru-RU" altLang="ru-RU" sz="2000" dirty="0"/>
              <a:t>воздушный, наземный, водный); </a:t>
            </a:r>
            <a:endParaRPr lang="ru-RU" alt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altLang="ru-RU" sz="2000" dirty="0" smtClean="0"/>
              <a:t> </a:t>
            </a:r>
            <a:r>
              <a:rPr lang="ru-RU" altLang="ru-RU" sz="2000" dirty="0"/>
              <a:t>Р</a:t>
            </a:r>
            <a:r>
              <a:rPr lang="ru-RU" altLang="ru-RU" sz="2000" dirty="0" smtClean="0"/>
              <a:t>азличать </a:t>
            </a:r>
            <a:r>
              <a:rPr lang="ru-RU" altLang="ru-RU" sz="2000" dirty="0"/>
              <a:t>на дороге транспортные средства(пассажирские, грузовые, </a:t>
            </a:r>
            <a:r>
              <a:rPr lang="ru-RU" altLang="ru-RU" sz="2000" dirty="0" smtClean="0"/>
              <a:t>оперативные);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000" dirty="0" smtClean="0"/>
              <a:t> Различать наземный пешеходный переход </a:t>
            </a:r>
            <a:r>
              <a:rPr lang="ru-RU" altLang="ru-RU" sz="2000" dirty="0"/>
              <a:t>и </a:t>
            </a:r>
            <a:r>
              <a:rPr lang="ru-RU" altLang="ru-RU" sz="2000" dirty="0" smtClean="0"/>
              <a:t>средство регулирования </a:t>
            </a:r>
            <a:r>
              <a:rPr lang="ru-RU" altLang="ru-RU" sz="2000" dirty="0"/>
              <a:t>дорожного </a:t>
            </a:r>
            <a:r>
              <a:rPr lang="ru-RU" altLang="ru-RU" sz="2000" dirty="0" smtClean="0"/>
              <a:t>движения(светофор), </a:t>
            </a:r>
            <a:r>
              <a:rPr lang="ru-RU" altLang="ru-RU" sz="2000" dirty="0"/>
              <a:t>а </a:t>
            </a:r>
            <a:r>
              <a:rPr lang="ru-RU" altLang="ru-RU" sz="2000" dirty="0" smtClean="0"/>
              <a:t>так же дорожный знак «Пешеходный переход»;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000" dirty="0" smtClean="0"/>
              <a:t>Знать, что обозначают цвета светофора.</a:t>
            </a:r>
          </a:p>
        </p:txBody>
      </p:sp>
    </p:spTree>
    <p:extLst>
      <p:ext uri="{BB962C8B-B14F-4D97-AF65-F5344CB8AC3E}">
        <p14:creationId xmlns="" xmlns:p14="http://schemas.microsoft.com/office/powerpoint/2010/main" val="252512759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428736"/>
            <a:ext cx="7858148" cy="464347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u="sng" dirty="0" smtClean="0"/>
              <a:t>Работа с родителями:</a:t>
            </a:r>
          </a:p>
          <a:p>
            <a:pPr marL="514350" indent="-514350">
              <a:buFontTx/>
              <a:buChar char="-"/>
            </a:pPr>
            <a:r>
              <a:rPr lang="ru-RU" b="1" dirty="0" smtClean="0"/>
              <a:t>Папка-передвижка « Дорожная азбука»</a:t>
            </a:r>
          </a:p>
          <a:p>
            <a:pPr marL="514350" indent="-514350">
              <a:buFontTx/>
              <a:buChar char="-"/>
            </a:pPr>
            <a:r>
              <a:rPr lang="ru-RU" b="1" dirty="0" smtClean="0"/>
              <a:t>Консультация « Дорога не терпит шалости – наказывает без жалости»</a:t>
            </a:r>
          </a:p>
          <a:p>
            <a:pPr marL="514350" indent="-514350">
              <a:buFontTx/>
              <a:buChar char="-"/>
            </a:pPr>
            <a:r>
              <a:rPr lang="ru-RU" b="1" dirty="0" smtClean="0"/>
              <a:t>Памятка « Обучение детей наблюдательности на улице»</a:t>
            </a:r>
            <a:endParaRPr lang="ru-RU" b="1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u="sng" dirty="0" smtClean="0">
                <a:latin typeface="Times New Roman" pitchFamily="18" charset="0"/>
                <a:cs typeface="Times New Roman" pitchFamily="18" charset="0"/>
              </a:rPr>
              <a:t>2. Работа с детьми:</a:t>
            </a:r>
            <a:br>
              <a:rPr lang="ru-RU" sz="5300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5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85860"/>
            <a:ext cx="8215338" cy="507209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1. Рассматривание материалов по теме: « Правила дорожного движения», «Правила поведения на дорогах и улице»</a:t>
            </a:r>
          </a:p>
          <a:p>
            <a:r>
              <a:rPr lang="ru-RU" sz="2400" b="1" dirty="0" smtClean="0"/>
              <a:t>2. Беседа «Правила движения мы узнали – на дороге внимательными стали»</a:t>
            </a:r>
          </a:p>
          <a:p>
            <a:r>
              <a:rPr lang="ru-RU" sz="2400" b="1" dirty="0" smtClean="0"/>
              <a:t>3.Чтение стихотворений, загадывание загадок на тему: «ПДД»</a:t>
            </a:r>
          </a:p>
          <a:p>
            <a:r>
              <a:rPr lang="ru-RU" sz="2400" b="1" dirty="0" smtClean="0"/>
              <a:t>Лепка на тему: «Светофор»</a:t>
            </a:r>
          </a:p>
          <a:p>
            <a:r>
              <a:rPr lang="ru-RU" sz="2400" b="1" dirty="0" smtClean="0"/>
              <a:t>Рисование «</a:t>
            </a:r>
            <a:r>
              <a:rPr lang="ru-RU" sz="2400" b="1" dirty="0" smtClean="0"/>
              <a:t>Знаки дорожного движения</a:t>
            </a:r>
            <a:r>
              <a:rPr lang="ru-RU" sz="2400" b="1" dirty="0" smtClean="0"/>
              <a:t>»</a:t>
            </a:r>
            <a:endParaRPr lang="ru-RU" sz="2400" b="1" dirty="0" smtClean="0"/>
          </a:p>
          <a:p>
            <a:r>
              <a:rPr lang="ru-RU" sz="2400" b="1" dirty="0" smtClean="0"/>
              <a:t>Аппликация на тему: «Светофор»</a:t>
            </a:r>
            <a:endParaRPr lang="ru-RU" sz="2400" b="1" dirty="0" smtClean="0"/>
          </a:p>
          <a:p>
            <a:r>
              <a:rPr lang="ru-RU" sz="2400" b="1" dirty="0" smtClean="0"/>
              <a:t>Уголок </a:t>
            </a:r>
            <a:r>
              <a:rPr lang="ru-RU" sz="2400" b="1" dirty="0" smtClean="0"/>
              <a:t>по </a:t>
            </a:r>
            <a:r>
              <a:rPr lang="ru-RU" sz="2400" b="1" dirty="0" smtClean="0"/>
              <a:t>ПДД .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Фотоотчет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о реализации проекта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1\Downloads\IMG-66280334859b48a48ee66825e2a7ebdd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029304"/>
            <a:ext cx="5143504" cy="38286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14678" y="1643050"/>
            <a:ext cx="50006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33CC33"/>
                </a:solidFill>
              </a:rPr>
              <a:t>Рисование на тему:</a:t>
            </a:r>
          </a:p>
          <a:p>
            <a:pPr algn="ctr"/>
            <a:r>
              <a:rPr lang="ru-RU" sz="2800" b="1" i="1" dirty="0" smtClean="0">
                <a:solidFill>
                  <a:srgbClr val="33CC33"/>
                </a:solidFill>
              </a:rPr>
              <a:t> </a:t>
            </a:r>
            <a:r>
              <a:rPr lang="ru-RU" sz="2800" b="1" i="1" dirty="0" smtClean="0">
                <a:solidFill>
                  <a:srgbClr val="33CC33"/>
                </a:solidFill>
              </a:rPr>
              <a:t>«</a:t>
            </a:r>
            <a:r>
              <a:rPr lang="ru-RU" sz="2800" b="1" i="1" dirty="0" smtClean="0">
                <a:solidFill>
                  <a:srgbClr val="33CC33"/>
                </a:solidFill>
              </a:rPr>
              <a:t>Знаки дорожные</a:t>
            </a:r>
            <a:r>
              <a:rPr lang="ru-RU" sz="2800" b="1" i="1" dirty="0" smtClean="0">
                <a:solidFill>
                  <a:srgbClr val="33CC33"/>
                </a:solidFill>
              </a:rPr>
              <a:t>»</a:t>
            </a:r>
            <a:endParaRPr lang="ru-RU" sz="2800" b="1" i="1" dirty="0" smtClean="0">
              <a:solidFill>
                <a:srgbClr val="33CC33"/>
              </a:solidFill>
            </a:endParaRPr>
          </a:p>
        </p:txBody>
      </p:sp>
      <p:sp>
        <p:nvSpPr>
          <p:cNvPr id="8194" name="AutoShape 2" descr="https://apf.mail.ru/cgi-bin/readmsg?id=16007786331185753743;0;4&amp;exif=1&amp;full=1&amp;x-email=kondrateva993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apf.mail.ru/cgi-bin/readmsg?id=16007786331185753743;0;4&amp;exif=1&amp;full=1&amp;x-email=kondrateva993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 descr="C:\Users\1\Desktop\IMG-20200921-WA0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3786182" cy="5143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Лепка «Светофор»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5" name="Picture 1" descr="C:\Users\1\Desktop\IMG-20200921-WA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306"/>
            <a:ext cx="4442140" cy="4071966"/>
          </a:xfrm>
          <a:prstGeom prst="rect">
            <a:avLst/>
          </a:prstGeom>
          <a:noFill/>
        </p:spPr>
      </p:pic>
      <p:pic>
        <p:nvPicPr>
          <p:cNvPr id="6146" name="Picture 2" descr="C:\Users\1\Desktop\IMG-20200921-WA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029" y="1785926"/>
            <a:ext cx="4076971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Беседа с детьми на тему: «Правила дорожного движения»</a:t>
            </a:r>
            <a:endParaRPr lang="ru-RU" dirty="0"/>
          </a:p>
        </p:txBody>
      </p:sp>
      <p:pic>
        <p:nvPicPr>
          <p:cNvPr id="27650" name="Picture 2" descr="C:\Users\1\Desktop\IMG-20200921-WA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785926"/>
            <a:ext cx="4099628" cy="48723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</p:sld>
</file>

<file path=ppt/theme/theme1.xml><?xml version="1.0" encoding="utf-8"?>
<a:theme xmlns:a="http://schemas.openxmlformats.org/drawingml/2006/main" name="Светофо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Светофор</Template>
  <TotalTime>688</TotalTime>
  <Words>284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Светофор</vt:lpstr>
      <vt:lpstr>   МБДОУ  «Детский сад «Радуга» комбинированного вида» Рузаевского муниципального района     </vt:lpstr>
      <vt:lpstr>Слайд 2</vt:lpstr>
      <vt:lpstr>Слайд 3</vt:lpstr>
      <vt:lpstr>Ожидаемые  результаты</vt:lpstr>
      <vt:lpstr>Реализация проекта:</vt:lpstr>
      <vt:lpstr> 2. Работа с детьми: </vt:lpstr>
      <vt:lpstr>Фотоотчет о реализации проекта</vt:lpstr>
      <vt:lpstr>Лепка «Светофор» </vt:lpstr>
      <vt:lpstr>Беседа с детьми на тему: «Правила дорожного движения»</vt:lpstr>
      <vt:lpstr>Просмотр мультфильма «Азбука безопасности»</vt:lpstr>
      <vt:lpstr>Уголок подделок по ПДД . </vt:lpstr>
      <vt:lpstr>    Результат  проекта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друг светофор презентация проекта по ознакомлению с правилами дорожного движения во 2 младшей группе</dc:title>
  <dc:creator>Юляшка</dc:creator>
  <cp:lastModifiedBy>1</cp:lastModifiedBy>
  <cp:revision>67</cp:revision>
  <dcterms:created xsi:type="dcterms:W3CDTF">2014-06-19T09:12:51Z</dcterms:created>
  <dcterms:modified xsi:type="dcterms:W3CDTF">2020-09-22T13:26:52Z</dcterms:modified>
</cp:coreProperties>
</file>