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87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1CF352-D15B-4586-AEF9-DE67EE3E0A56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AA7ECA-8235-4231-AF99-3B4CC53C0B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84582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ГБУ ДПО РМ «Центр непрерывного  повышения </a:t>
            </a:r>
            <a:b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профессионального мастерства педагогов «Педагог13.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«Игры с использованием экспериментирования»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(по сказке «Теремок»)</a:t>
            </a:r>
          </a:p>
          <a:p>
            <a:endParaRPr lang="ru-RU" dirty="0" smtClean="0"/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Выполнила: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Фролова Вера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Борисовна-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воспитатель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структурного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подразделения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№8 комбинированного вида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МБДОУ «Детский сад «Радуга»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комбинированного вида»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Рузаевского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.Саранск, октябрь,2022г.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/>
              <a:t> 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картинки теремок\терем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2754313" cy="2974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Уважаемые коллеги! </a:t>
            </a:r>
            <a:br>
              <a:rPr lang="ru-RU" sz="2400" b="1" dirty="0" smtClean="0"/>
            </a:br>
            <a:r>
              <a:rPr lang="ru-RU" sz="2400" b="1" dirty="0" smtClean="0"/>
              <a:t>Предлагаю вам тоже  использовать игры с элементами экспериментирования в своей работе с детьми. Это очень увлекательно и интересно!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2852936"/>
            <a:ext cx="5926964" cy="35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Цель: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Показать, как можно использовать игры с элементами экспериментирования в различных видах деятельности детей.</a:t>
            </a:r>
          </a:p>
          <a:p>
            <a:pPr>
              <a:buNone/>
            </a:pPr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Развивать познавательный интерес к окружающему.</a:t>
            </a:r>
          </a:p>
          <a:p>
            <a:pPr lvl="0"/>
            <a:r>
              <a:rPr lang="ru-RU" dirty="0"/>
              <a:t>Вызвать интерес к играм с элементами экспериментирования: с водой, песком</a:t>
            </a:r>
            <a:r>
              <a:rPr lang="ru-RU"/>
              <a:t>, </a:t>
            </a:r>
            <a:r>
              <a:rPr lang="ru-RU" smtClean="0"/>
              <a:t>красками.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2240228"/>
          </a:xfrm>
        </p:spPr>
        <p:txBody>
          <a:bodyPr>
            <a:noAutofit/>
          </a:bodyPr>
          <a:lstStyle/>
          <a:p>
            <a:r>
              <a:rPr lang="ru-RU" sz="1600" dirty="0"/>
              <a:t>Стоит в поле Теремок, он не низок не высок. Бежит мышка </a:t>
            </a:r>
            <a:r>
              <a:rPr lang="ru-RU" sz="1600" dirty="0" smtClean="0"/>
              <a:t>норушка.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Увидела Теремок и захотелось в нём пожить. А Теремок то не простой, чтобы мышке в него войти, ей нужно ключик найти, а он спрятан в фасоли.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2536600"/>
            <a:ext cx="2853953" cy="3589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F:\картинки теремок\мы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84575" cy="2275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стер-класс\IMG_20221019_151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6600"/>
            <a:ext cx="3096344" cy="3628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астер-класс\IMG_20221019_151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857499"/>
            <a:ext cx="2520281" cy="3360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2536601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Проводится игра – опыт «Найди предмет». </a:t>
            </a:r>
          </a:p>
        </p:txBody>
      </p:sp>
    </p:spTree>
    <p:extLst>
      <p:ext uri="{BB962C8B-B14F-4D97-AF65-F5344CB8AC3E}">
        <p14:creationId xmlns="" xmlns:p14="http://schemas.microsoft.com/office/powerpoint/2010/main" val="25084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Прискакала </a:t>
            </a:r>
            <a:r>
              <a:rPr lang="ru-RU" sz="1800" dirty="0"/>
              <a:t>к Теремочку </a:t>
            </a:r>
            <a:r>
              <a:rPr lang="ru-RU" sz="1800" dirty="0" smtClean="0"/>
              <a:t>лягушка-квакушка.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Заходи лягушка в Теремок, но сначала отдели камни от песка.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2060848"/>
            <a:ext cx="2925961" cy="4065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/>
              <a:t>Проводится игра-опыт «Просеивание через сито».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Проводится игра-опыт </a:t>
            </a:r>
          </a:p>
          <a:p>
            <a:pPr>
              <a:buNone/>
            </a:pPr>
            <a:r>
              <a:rPr lang="ru-RU" sz="1600" b="1" dirty="0" smtClean="0"/>
              <a:t>«Просеивание через сито».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 descr="D:\картинки теремок\ляг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5728"/>
            <a:ext cx="5090732" cy="3786214"/>
          </a:xfrm>
          <a:prstGeom prst="rect">
            <a:avLst/>
          </a:prstGeom>
          <a:noFill/>
        </p:spPr>
      </p:pic>
      <p:pic>
        <p:nvPicPr>
          <p:cNvPr id="1027" name="Picture 3" descr="D:\мастер-класс\IMG_20221019_151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2946818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9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971924" cy="280831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Бежит мимо зайчик </a:t>
            </a:r>
            <a:r>
              <a:rPr lang="ru-RU" sz="1800" dirty="0" err="1" smtClean="0"/>
              <a:t>побегайчик</a:t>
            </a:r>
            <a:r>
              <a:rPr lang="ru-RU" sz="1800" dirty="0" smtClean="0"/>
              <a:t> .</a:t>
            </a:r>
            <a:br>
              <a:rPr lang="ru-RU" sz="1800" dirty="0" smtClean="0"/>
            </a:br>
            <a:r>
              <a:rPr lang="ru-RU" sz="1800" dirty="0" smtClean="0"/>
              <a:t>Зайка, хочешь с нами в Теремочке жить? Тогда сначала принеси воды и обязательно в бутылочке. </a:t>
            </a:r>
            <a:br>
              <a:rPr lang="ru-RU" sz="1800" dirty="0" smtClean="0"/>
            </a:br>
            <a:r>
              <a:rPr lang="ru-RU" sz="1800" dirty="0" smtClean="0"/>
              <a:t>Налить в неё воду нужно с помощью воронки.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3000372"/>
            <a:ext cx="3108355" cy="31257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картинки теремок\зай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54494" cy="4254494"/>
          </a:xfrm>
          <a:prstGeom prst="rect">
            <a:avLst/>
          </a:prstGeom>
          <a:noFill/>
        </p:spPr>
      </p:pic>
      <p:pic>
        <p:nvPicPr>
          <p:cNvPr id="2051" name="Picture 3" descr="D:\мастер-класс\IMG_20221019_152144.jpg"/>
          <p:cNvPicPr>
            <a:picLocks noChangeAspect="1" noChangeArrowheads="1"/>
          </p:cNvPicPr>
          <p:nvPr/>
        </p:nvPicPr>
        <p:blipFill>
          <a:blip r:embed="rId3" cstate="print"/>
          <a:srcRect t="26668"/>
          <a:stretch>
            <a:fillRect/>
          </a:stretch>
        </p:blipFill>
        <p:spPr bwMode="auto">
          <a:xfrm>
            <a:off x="4805546" y="2071678"/>
            <a:ext cx="3709078" cy="42860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1285860"/>
            <a:ext cx="4000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Проводится игра – опыт «Переливание воды через воронку».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008313" cy="214314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Идёт лисичка сестричка.</a:t>
            </a:r>
            <a:br>
              <a:rPr lang="ru-RU" sz="1800" dirty="0" smtClean="0"/>
            </a:br>
            <a:r>
              <a:rPr lang="ru-RU" sz="1800" dirty="0" smtClean="0"/>
              <a:t>И лисичка просится к нам в Теремок. Но для этого надо приготовить угощение. Испечь пироги для мышки, лягушки и зайки.</a:t>
            </a:r>
            <a:r>
              <a:rPr lang="ru-RU" dirty="0" smtClean="0"/>
              <a:t> </a:t>
            </a:r>
            <a:r>
              <a:rPr lang="ru-RU" sz="1800" dirty="0" smtClean="0"/>
              <a:t>Какие красивые и вкусные получились пирожки. Заходи лисичка в Теремок, угощай всех.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2428868"/>
            <a:ext cx="2965479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5144" y="1676400"/>
            <a:ext cx="34315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картинки теремок\лиси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3554173" cy="392909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286248" y="262058"/>
            <a:ext cx="485775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Проводится игра-опыт «Пирожки для зверят».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1294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Прибежал волчок серый бочок.</a:t>
            </a:r>
            <a:br>
              <a:rPr lang="ru-RU" sz="1800" dirty="0" smtClean="0"/>
            </a:br>
            <a:r>
              <a:rPr lang="ru-RU" sz="1800" dirty="0" smtClean="0"/>
              <a:t>Тоже хочет жить в Теремке. Заходи, только сначала побросай камушки в пруд, да рыбок запусти.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285852" y="3714752"/>
            <a:ext cx="2179661" cy="2411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5" name="Picture 1" descr="D:\картинки теремок\вол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357167"/>
            <a:ext cx="5111750" cy="2857519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4214778" cy="316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9" y="3339663"/>
            <a:ext cx="4214838" cy="316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357422" y="2928934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Проводится игра-опыт «Тяжёлый – лёгкий»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8431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А тут мимо медведь проходил .</a:t>
            </a:r>
            <a:br>
              <a:rPr lang="ru-RU" sz="1800" dirty="0" smtClean="0"/>
            </a:br>
            <a:r>
              <a:rPr lang="ru-RU" sz="1800" dirty="0" smtClean="0"/>
              <a:t>Увидел Теремок  и тоже захотел в нём жить. Заходи медведь, но сначала нам покажи фокус.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857364"/>
            <a:ext cx="2965479" cy="42687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1" name="Picture 1" descr="D:\картинки теремок\медведь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04"/>
            <a:ext cx="5111750" cy="303865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3314627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155530"/>
            <a:ext cx="521494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Проводится игра-опыт «Разноцветный мир».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8182" y="3500438"/>
            <a:ext cx="5015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Заходи медведь,  будешь снами жить!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2964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 стали они жить дружно и весело. Вот и сказке конец, а кто слушал молодец!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9912" y="1988840"/>
            <a:ext cx="5111750" cy="383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952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181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ГБУ ДПО РМ «Центр непрерывного  повышения  профессионального мастерства педагогов «Педагог13. ru» </vt:lpstr>
      <vt:lpstr>Цель: </vt:lpstr>
      <vt:lpstr>Стоит в поле Теремок, он не низок не высок. Бежит мышка норушка. Увидела Теремок и захотелось в нём пожить. А Теремок то не простой, чтобы мышке в него войти, ей нужно ключик найти, а он спрятан в фасоли. </vt:lpstr>
      <vt:lpstr>   Прискакала к Теремочку лягушка-квакушка.  Заходи лягушка в Теремок, но сначала отдели камни от песка. </vt:lpstr>
      <vt:lpstr>Бежит мимо зайчик побегайчик . Зайка, хочешь с нами в Теремочке жить? Тогда сначала принеси воды и обязательно в бутылочке.  Налить в неё воду нужно с помощью воронки.    </vt:lpstr>
      <vt:lpstr>Идёт лисичка сестричка. И лисичка просится к нам в Теремок. Но для этого надо приготовить угощение. Испечь пироги для мышки, лягушки и зайки. Какие красивые и вкусные получились пирожки. Заходи лисичка в Теремок, угощай всех. </vt:lpstr>
      <vt:lpstr>Прибежал волчок серый бочок. Тоже хочет жить в Теремке. Заходи, только сначала побросай камушки в пруд, да рыбок запусти. </vt:lpstr>
      <vt:lpstr>А тут мимо медведь проходил . Увидел Теремок  и тоже захотел в нём жить. Заходи медведь, но сначала нам покажи фокус. </vt:lpstr>
      <vt:lpstr>И стали они жить дружно и весело. Вот и сказке конец, а кто слушал молодец! </vt:lpstr>
      <vt:lpstr>Уважаемые коллеги!  Предлагаю вам тоже  использовать игры с элементами экспериментирования в своей работе с детьми. Это очень увлекательно и интересно!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ДПО РМ «Центр непрерывного  повышения  профессионального мастерства педагогов «Педагог13. ru» </dc:title>
  <dc:creator>Пользователь Windows</dc:creator>
  <cp:lastModifiedBy>Пользователь Windows</cp:lastModifiedBy>
  <cp:revision>25</cp:revision>
  <dcterms:created xsi:type="dcterms:W3CDTF">2022-10-20T07:49:29Z</dcterms:created>
  <dcterms:modified xsi:type="dcterms:W3CDTF">2022-10-20T11:43:27Z</dcterms:modified>
</cp:coreProperties>
</file>