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3" r:id="rId7"/>
    <p:sldId id="266" r:id="rId8"/>
    <p:sldId id="264" r:id="rId9"/>
    <p:sldId id="268" r:id="rId10"/>
    <p:sldId id="261" r:id="rId11"/>
    <p:sldId id="262" r:id="rId12"/>
    <p:sldId id="271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78135-AE3A-4116-B62D-F5FCAAA50F1B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46FBB-DCF3-43A5-9559-91E6BA7F2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C0EC671-EEA8-4E80-BBF2-F93199D98ED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EDC0A8E-A17B-44A6-A135-68B7E370F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EC671-EEA8-4E80-BBF2-F93199D98ED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C0A8E-A17B-44A6-A135-68B7E370F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C0EC671-EEA8-4E80-BBF2-F93199D98ED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DC0A8E-A17B-44A6-A135-68B7E370F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EC671-EEA8-4E80-BBF2-F93199D98ED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C0A8E-A17B-44A6-A135-68B7E370F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0EC671-EEA8-4E80-BBF2-F93199D98ED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EDC0A8E-A17B-44A6-A135-68B7E370F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EC671-EEA8-4E80-BBF2-F93199D98ED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C0A8E-A17B-44A6-A135-68B7E370F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EC671-EEA8-4E80-BBF2-F93199D98ED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C0A8E-A17B-44A6-A135-68B7E370F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EC671-EEA8-4E80-BBF2-F93199D98ED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C0A8E-A17B-44A6-A135-68B7E370F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C0EC671-EEA8-4E80-BBF2-F93199D98ED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C0A8E-A17B-44A6-A135-68B7E370F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EC671-EEA8-4E80-BBF2-F93199D98ED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C0A8E-A17B-44A6-A135-68B7E370F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C0EC671-EEA8-4E80-BBF2-F93199D98ED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DC0A8E-A17B-44A6-A135-68B7E370F7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C0EC671-EEA8-4E80-BBF2-F93199D98EDC}" type="datetimeFigureOut">
              <a:rPr lang="ru-RU" smtClean="0"/>
              <a:pPr/>
              <a:t>22.06.2022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DC0A8E-A17B-44A6-A135-68B7E370F7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1881648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  <a:ea typeface="Arial Unicode MS" pitchFamily="34" charset="-128"/>
                <a:cs typeface="Arial Unicode MS" pitchFamily="34" charset="-128"/>
              </a:rPr>
              <a:t>Профессия  - врач</a:t>
            </a:r>
            <a:r>
              <a:rPr lang="ru-RU" sz="60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4" y="3929066"/>
            <a:ext cx="5760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      Подготовила</a:t>
            </a:r>
            <a:r>
              <a:rPr lang="ru-RU" dirty="0" smtClean="0"/>
              <a:t>: Жбанова Л.А, воспитатель МБДОУ «Ромодановский детский сад комбинированного вида»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57422" y="3000372"/>
            <a:ext cx="4786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Презентация для детей старшей группы.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642918"/>
            <a:ext cx="3674594" cy="10715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Каким должен быть врач?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389098" y="2357430"/>
            <a:ext cx="3429000" cy="284644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Все </a:t>
            </a:r>
            <a:r>
              <a:rPr lang="ru-RU" sz="2000" b="1" dirty="0" smtClean="0"/>
              <a:t>врачи - очень умные люди</a:t>
            </a:r>
            <a:r>
              <a:rPr lang="ru-RU" sz="2000" dirty="0" smtClean="0"/>
              <a:t>, они много знают про каждую болезнь, про каждое лекарство. Вежливые, умеют правильно разговаривать с пациентами. Аккуратные – одежда и руки должны быть чистыми всегда.</a:t>
            </a:r>
            <a:endParaRPr lang="ru-RU" sz="2000" dirty="0"/>
          </a:p>
        </p:txBody>
      </p:sp>
      <p:pic>
        <p:nvPicPr>
          <p:cNvPr id="5" name="Рисунок 4" descr="depositphotos_21779633-stock-photo-child-girl-with-clothes-of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645" r="12645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Советы доктора </a:t>
            </a:r>
            <a:r>
              <a:rPr lang="ru-RU" sz="4000" dirty="0" err="1" smtClean="0"/>
              <a:t>айболита</a:t>
            </a:r>
            <a:endParaRPr lang="ru-RU" sz="4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6472254" cy="264596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 smtClean="0"/>
              <a:t>Умывайся по утрам и вечерам;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Обязательно 1 – 2 раза в неделю купайся;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Не забывай мыть руки перед едой;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Не забывай мыть руки после туалета;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Делай зарядку, занимайся спортом;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Правильно питайся;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Соблюдай режим дня.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child-girl-playing-doctor-cat-isolated-kitten-3689739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4193849"/>
            <a:ext cx="3000396" cy="2400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818822fecaf06b19801ea8dccf3d0b6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286124"/>
            <a:ext cx="3190884" cy="3190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71480"/>
            <a:ext cx="7786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Что такое прививка и для чего она нужна?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000240"/>
            <a:ext cx="37147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Почему я не болею?</a:t>
            </a:r>
          </a:p>
          <a:p>
            <a:r>
              <a:rPr lang="ru-RU" sz="2200" dirty="0" smtClean="0"/>
              <a:t>Знайте правильный ответ!</a:t>
            </a:r>
          </a:p>
          <a:p>
            <a:r>
              <a:rPr lang="ru-RU" sz="2200" dirty="0" smtClean="0"/>
              <a:t>Ставлю вовремя прививки,</a:t>
            </a:r>
          </a:p>
          <a:p>
            <a:r>
              <a:rPr lang="ru-RU" sz="2200" dirty="0" smtClean="0"/>
              <a:t>У меня – иммунитет.</a:t>
            </a:r>
          </a:p>
          <a:p>
            <a:r>
              <a:rPr lang="ru-RU" sz="2200" dirty="0" smtClean="0"/>
              <a:t>Пойду я в больницу,</a:t>
            </a:r>
          </a:p>
          <a:p>
            <a:r>
              <a:rPr lang="ru-RU" sz="2200" dirty="0" smtClean="0"/>
              <a:t>Скажу я врачу:</a:t>
            </a:r>
          </a:p>
          <a:p>
            <a:r>
              <a:rPr lang="ru-RU" sz="2200" dirty="0" smtClean="0"/>
              <a:t>«Поставьте прививку»</a:t>
            </a:r>
          </a:p>
          <a:p>
            <a:r>
              <a:rPr lang="ru-RU" sz="2200" dirty="0" smtClean="0"/>
              <a:t>Болеть не хочу!</a:t>
            </a:r>
            <a:endParaRPr lang="ru-RU" sz="2200" dirty="0"/>
          </a:p>
        </p:txBody>
      </p:sp>
      <p:pic>
        <p:nvPicPr>
          <p:cNvPr id="4" name="Рисунок 3" descr="7-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928802"/>
            <a:ext cx="3714776" cy="31204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F63D4865FBFBA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214422"/>
            <a:ext cx="4019957" cy="214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0042"/>
            <a:ext cx="3857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Врачи работают в медицинских центрах, больницах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стационар-227778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5" y="214290"/>
            <a:ext cx="4113865" cy="3311661"/>
          </a:xfrm>
          <a:prstGeom prst="rect">
            <a:avLst/>
          </a:prstGeom>
        </p:spPr>
      </p:pic>
      <p:pic>
        <p:nvPicPr>
          <p:cNvPr id="5" name="Рисунок 4" descr="hospital-clipart-van-266235-25023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500438"/>
            <a:ext cx="3357586" cy="251818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14744" y="4000504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Если вы заболели и не можете добраться до больницы, нужно вызвать скорую помощь, позвонив по номеру 03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0476695G-849x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000372"/>
            <a:ext cx="4857784" cy="3236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85984" y="571480"/>
            <a:ext cx="47149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Заботливые руки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И белые халаты –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 любое время суток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Врачи спешат куда – то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И взрослые и дети 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Прекрасно понимают: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 Профессии на свете Важнее не бывает!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7200" dirty="0" smtClean="0"/>
              <a:t>Врач</a:t>
            </a:r>
            <a:endParaRPr lang="ru-RU" sz="7200" dirty="0"/>
          </a:p>
        </p:txBody>
      </p:sp>
      <p:pic>
        <p:nvPicPr>
          <p:cNvPr id="4" name="Содержимое 3" descr="645639769-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1730" y="4223649"/>
            <a:ext cx="3540203" cy="2420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85786" y="1571612"/>
            <a:ext cx="67866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Я врачом, наверно, буду</a:t>
            </a:r>
          </a:p>
          <a:p>
            <a:pPr algn="ctr"/>
            <a:r>
              <a:rPr lang="ru-RU" sz="4000" dirty="0" smtClean="0"/>
              <a:t>Стану я лечить людей!</a:t>
            </a:r>
          </a:p>
          <a:p>
            <a:pPr algn="ctr"/>
            <a:r>
              <a:rPr lang="ru-RU" sz="4000" dirty="0" smtClean="0"/>
              <a:t>Буду ездить я повсюду</a:t>
            </a:r>
          </a:p>
          <a:p>
            <a:pPr algn="ctr"/>
            <a:r>
              <a:rPr lang="ru-RU" sz="4000" dirty="0" smtClean="0"/>
              <a:t>И спасать больных детей!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Специальности врачей</a:t>
            </a:r>
            <a:endParaRPr lang="ru-RU" dirty="0"/>
          </a:p>
        </p:txBody>
      </p:sp>
      <p:pic>
        <p:nvPicPr>
          <p:cNvPr id="5" name="Содержимое 4" descr="boy-kid-playing-doctor-teddy-bear-toy-1121141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3884068"/>
            <a:ext cx="2714611" cy="2602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Педиатр</a:t>
            </a:r>
          </a:p>
          <a:p>
            <a:r>
              <a:rPr lang="ru-RU" dirty="0" smtClean="0"/>
              <a:t>Кардиолог </a:t>
            </a:r>
          </a:p>
          <a:p>
            <a:r>
              <a:rPr lang="ru-RU" dirty="0" smtClean="0"/>
              <a:t>Хирург </a:t>
            </a:r>
          </a:p>
          <a:p>
            <a:r>
              <a:rPr lang="ru-RU" dirty="0" smtClean="0"/>
              <a:t>Стоматолог </a:t>
            </a:r>
          </a:p>
          <a:p>
            <a:r>
              <a:rPr lang="ru-RU" dirty="0" smtClean="0"/>
              <a:t>Терапевт </a:t>
            </a:r>
          </a:p>
          <a:p>
            <a:r>
              <a:rPr lang="ru-RU" dirty="0" smtClean="0"/>
              <a:t>Окулист </a:t>
            </a:r>
          </a:p>
          <a:p>
            <a:r>
              <a:rPr lang="ru-RU" dirty="0" err="1" smtClean="0"/>
              <a:t>Лор</a:t>
            </a:r>
            <a:endParaRPr lang="ru-RU" dirty="0" smtClean="0"/>
          </a:p>
          <a:p>
            <a:r>
              <a:rPr lang="ru-RU" dirty="0" smtClean="0"/>
              <a:t>Врач скорой помощи.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143116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Врачи работают в     поликлиниках, больницах, санаториях, на скорой помощи.</a:t>
            </a:r>
          </a:p>
          <a:p>
            <a:pPr algn="ctr"/>
            <a:r>
              <a:rPr lang="ru-RU" dirty="0" smtClean="0"/>
              <a:t>В медицине очень много специальностей.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pic>
        <p:nvPicPr>
          <p:cNvPr id="4" name="Содержимое 3" descr="depositphotos_48129301-stock-photo-adorable-child-dressed-as-doct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4214818"/>
            <a:ext cx="2643206" cy="2064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3571876"/>
            <a:ext cx="3571871" cy="30078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1538" y="500042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      </a:t>
            </a:r>
            <a:r>
              <a:rPr lang="ru-RU" sz="6000" b="1" dirty="0" smtClean="0">
                <a:solidFill>
                  <a:schemeClr val="accent2"/>
                </a:solidFill>
              </a:rPr>
              <a:t>Окулист</a:t>
            </a:r>
            <a:endParaRPr lang="ru-RU" sz="6000" b="1" dirty="0">
              <a:solidFill>
                <a:schemeClr val="accent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2000240"/>
            <a:ext cx="36433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Глазки наши сбережет </a:t>
            </a:r>
          </a:p>
          <a:p>
            <a:r>
              <a:rPr lang="ru-RU" sz="2200" dirty="0" smtClean="0"/>
              <a:t>Капельки для них найдет</a:t>
            </a:r>
          </a:p>
          <a:p>
            <a:r>
              <a:rPr lang="ru-RU" sz="2200" dirty="0" smtClean="0"/>
              <a:t>По глазам специалист</a:t>
            </a:r>
          </a:p>
          <a:p>
            <a:r>
              <a:rPr lang="ru-RU" sz="2200" dirty="0" smtClean="0"/>
              <a:t>Добрый доктор Окулист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00042"/>
            <a:ext cx="53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        </a:t>
            </a:r>
            <a:r>
              <a:rPr lang="ru-RU" sz="6000" dirty="0" smtClean="0">
                <a:solidFill>
                  <a:schemeClr val="tx2"/>
                </a:solidFill>
              </a:rPr>
              <a:t>ЛОР</a:t>
            </a:r>
            <a:endParaRPr lang="ru-RU" sz="6000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lo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480" y="1428736"/>
            <a:ext cx="4143372" cy="2763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142976" y="4429132"/>
            <a:ext cx="5715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Заболело ушко, горлышко першит,</a:t>
            </a:r>
          </a:p>
          <a:p>
            <a:r>
              <a:rPr lang="ru-RU" sz="2400" dirty="0" smtClean="0"/>
              <a:t> Да еще в добавок носик мой сопит. «Что ж придется выписать укол» – Сказал мне грустно доктор ЛОР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357166"/>
            <a:ext cx="52864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    </a:t>
            </a:r>
            <a:r>
              <a:rPr lang="ru-RU" sz="6000" b="1" dirty="0" smtClean="0">
                <a:solidFill>
                  <a:schemeClr val="tx2"/>
                </a:solidFill>
              </a:rPr>
              <a:t>Педиатр</a:t>
            </a:r>
            <a:endParaRPr lang="ru-RU" sz="6000" b="1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depositphotos_53180777-stock-illustration-medical-examin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714488"/>
            <a:ext cx="3518878" cy="4195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071934" y="1428736"/>
            <a:ext cx="35719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2200" dirty="0" smtClean="0"/>
              <a:t>Педиатр – особый доктор</a:t>
            </a:r>
          </a:p>
          <a:p>
            <a:r>
              <a:rPr lang="ru-RU" sz="2200" dirty="0" smtClean="0"/>
              <a:t>Каждый это знает,</a:t>
            </a:r>
            <a:br>
              <a:rPr lang="ru-RU" sz="2200" dirty="0" smtClean="0"/>
            </a:br>
            <a:r>
              <a:rPr lang="ru-RU" sz="2200" dirty="0" smtClean="0"/>
              <a:t>Мы ему своих детей</a:t>
            </a:r>
            <a:br>
              <a:rPr lang="ru-RU" sz="2200" dirty="0" smtClean="0"/>
            </a:br>
            <a:r>
              <a:rPr lang="ru-RU" sz="2200" dirty="0" smtClean="0"/>
              <a:t>Смело доверяем.</a:t>
            </a:r>
            <a:br>
              <a:rPr lang="ru-RU" sz="2200" dirty="0" smtClean="0"/>
            </a:br>
            <a:r>
              <a:rPr lang="ru-RU" sz="2200" dirty="0" smtClean="0"/>
              <a:t>Без остатка вы себя</a:t>
            </a:r>
            <a:br>
              <a:rPr lang="ru-RU" sz="2200" dirty="0" smtClean="0"/>
            </a:br>
            <a:r>
              <a:rPr lang="ru-RU" sz="2200" dirty="0" smtClean="0"/>
              <a:t>Детям посвятили,</a:t>
            </a:r>
            <a:br>
              <a:rPr lang="ru-RU" sz="2200" dirty="0" smtClean="0"/>
            </a:br>
            <a:r>
              <a:rPr lang="ru-RU" sz="2200" dirty="0" smtClean="0"/>
              <a:t>Небеса талантом вас</a:t>
            </a:r>
            <a:br>
              <a:rPr lang="ru-RU" sz="2200" dirty="0" smtClean="0"/>
            </a:br>
            <a:r>
              <a:rPr lang="ru-RU" sz="2200" dirty="0" smtClean="0"/>
              <a:t>Особым наградили.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Медсестра</a:t>
            </a:r>
            <a:endParaRPr lang="ru-RU" sz="6000" dirty="0"/>
          </a:p>
        </p:txBody>
      </p:sp>
      <p:pic>
        <p:nvPicPr>
          <p:cNvPr id="3" name="Рисунок 2" descr="173e037bc40b995f5477a7bff4a275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928802"/>
            <a:ext cx="3000396" cy="4508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857620" y="2000240"/>
            <a:ext cx="407196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200" dirty="0" smtClean="0"/>
          </a:p>
          <a:p>
            <a:endParaRPr lang="ru-RU" sz="2200" dirty="0" smtClean="0"/>
          </a:p>
          <a:p>
            <a:endParaRPr lang="ru-RU" sz="2200" dirty="0" smtClean="0"/>
          </a:p>
          <a:p>
            <a:r>
              <a:rPr lang="ru-RU" sz="2200" dirty="0" smtClean="0"/>
              <a:t>Ставит банки и уколы</a:t>
            </a:r>
          </a:p>
          <a:p>
            <a:r>
              <a:rPr lang="ru-RU" sz="2200" dirty="0" smtClean="0"/>
              <a:t>Всем ученикам из школы.</a:t>
            </a:r>
          </a:p>
          <a:p>
            <a:r>
              <a:rPr lang="ru-RU" sz="2200" dirty="0" smtClean="0"/>
              <a:t>Очень добрая она</a:t>
            </a:r>
          </a:p>
          <a:p>
            <a:r>
              <a:rPr lang="ru-RU" sz="2200" dirty="0" smtClean="0"/>
              <a:t>В халате белом медсестра.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20040"/>
            <a:ext cx="7643866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Что нужно врачу для работы?</a:t>
            </a:r>
            <a:endParaRPr lang="ru-RU" sz="4000" dirty="0"/>
          </a:p>
        </p:txBody>
      </p:sp>
      <p:pic>
        <p:nvPicPr>
          <p:cNvPr id="3" name="Рисунок 2" descr="_10dLycYX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85926"/>
            <a:ext cx="1643050" cy="1643050"/>
          </a:xfrm>
          <a:prstGeom prst="rect">
            <a:avLst/>
          </a:prstGeom>
        </p:spPr>
      </p:pic>
      <p:pic>
        <p:nvPicPr>
          <p:cNvPr id="4" name="Рисунок 3" descr="dyl1ERgn5G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214554"/>
            <a:ext cx="3291840" cy="3291840"/>
          </a:xfrm>
          <a:prstGeom prst="rect">
            <a:avLst/>
          </a:prstGeom>
        </p:spPr>
      </p:pic>
      <p:pic>
        <p:nvPicPr>
          <p:cNvPr id="5" name="Рисунок 4" descr="jwuXm2uPnE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1928802"/>
            <a:ext cx="1692471" cy="1795549"/>
          </a:xfrm>
          <a:prstGeom prst="rect">
            <a:avLst/>
          </a:prstGeom>
        </p:spPr>
      </p:pic>
      <p:pic>
        <p:nvPicPr>
          <p:cNvPr id="6" name="Рисунок 5" descr="b3cniClLKY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4071942"/>
            <a:ext cx="3500430" cy="1748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одежда врача.</a:t>
            </a:r>
            <a:endParaRPr lang="ru-RU" dirty="0"/>
          </a:p>
        </p:txBody>
      </p:sp>
      <p:pic>
        <p:nvPicPr>
          <p:cNvPr id="3" name="Рисунок 2" descr="1019108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714488"/>
            <a:ext cx="2020248" cy="2672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739_Euronda__________4b02e1ca18fb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150" y="4214819"/>
            <a:ext cx="2751658" cy="2043106"/>
          </a:xfrm>
          <a:prstGeom prst="rect">
            <a:avLst/>
          </a:prstGeom>
        </p:spPr>
      </p:pic>
      <p:pic>
        <p:nvPicPr>
          <p:cNvPr id="5" name="Рисунок 4" descr="0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3504" y="3786190"/>
            <a:ext cx="2528894" cy="25288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3">
      <a:dk1>
        <a:sysClr val="windowText" lastClr="000000"/>
      </a:dk1>
      <a:lt1>
        <a:srgbClr val="CFF8CF"/>
      </a:lt1>
      <a:dk2>
        <a:srgbClr val="1ECE1E"/>
      </a:dk2>
      <a:lt2>
        <a:srgbClr val="169A16"/>
      </a:lt2>
      <a:accent1>
        <a:srgbClr val="1ECE1E"/>
      </a:accent1>
      <a:accent2>
        <a:srgbClr val="DA1F28"/>
      </a:accent2>
      <a:accent3>
        <a:srgbClr val="EB641B"/>
      </a:accent3>
      <a:accent4>
        <a:srgbClr val="1ECE1E"/>
      </a:accent4>
      <a:accent5>
        <a:srgbClr val="1ECE1E"/>
      </a:accent5>
      <a:accent6>
        <a:srgbClr val="92D050"/>
      </a:accent6>
      <a:hlink>
        <a:srgbClr val="F3A276"/>
      </a:hlink>
      <a:folHlink>
        <a:srgbClr val="00B05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259</TotalTime>
  <Words>319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Слайд 1</vt:lpstr>
      <vt:lpstr> Врач</vt:lpstr>
      <vt:lpstr>   Специальности врачей</vt:lpstr>
      <vt:lpstr>           </vt:lpstr>
      <vt:lpstr>Слайд 5</vt:lpstr>
      <vt:lpstr>Слайд 6</vt:lpstr>
      <vt:lpstr>Медсестра</vt:lpstr>
      <vt:lpstr>Что нужно врачу для работы?</vt:lpstr>
      <vt:lpstr>Рабочая одежда врача.</vt:lpstr>
      <vt:lpstr>Каким должен быть врач?</vt:lpstr>
      <vt:lpstr>Советы доктора айболита</vt:lpstr>
      <vt:lpstr>Слайд 12</vt:lpstr>
      <vt:lpstr>Слайд 13</vt:lpstr>
      <vt:lpstr>Слайд 14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юра</dc:creator>
  <cp:lastModifiedBy>Admin</cp:lastModifiedBy>
  <cp:revision>27</cp:revision>
  <dcterms:created xsi:type="dcterms:W3CDTF">2020-02-13T15:50:32Z</dcterms:created>
  <dcterms:modified xsi:type="dcterms:W3CDTF">2022-06-22T09:45:20Z</dcterms:modified>
</cp:coreProperties>
</file>