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sldIdLst>
    <p:sldId id="257" r:id="rId3"/>
    <p:sldId id="258" r:id="rId4"/>
    <p:sldId id="259" r:id="rId5"/>
    <p:sldId id="260" r:id="rId6"/>
    <p:sldId id="261" r:id="rId7"/>
    <p:sldId id="262" r:id="rId8"/>
    <p:sldId id="295" r:id="rId9"/>
    <p:sldId id="263" r:id="rId10"/>
    <p:sldId id="264" r:id="rId11"/>
    <p:sldId id="266" r:id="rId12"/>
    <p:sldId id="267" r:id="rId13"/>
    <p:sldId id="268" r:id="rId14"/>
    <p:sldId id="296" r:id="rId15"/>
    <p:sldId id="297" r:id="rId16"/>
    <p:sldId id="269" r:id="rId17"/>
    <p:sldId id="270" r:id="rId18"/>
    <p:sldId id="271" r:id="rId19"/>
    <p:sldId id="298" r:id="rId20"/>
    <p:sldId id="275" r:id="rId21"/>
    <p:sldId id="276" r:id="rId22"/>
    <p:sldId id="301" r:id="rId23"/>
    <p:sldId id="302" r:id="rId24"/>
    <p:sldId id="277" r:id="rId25"/>
    <p:sldId id="278" r:id="rId26"/>
    <p:sldId id="281" r:id="rId27"/>
    <p:sldId id="282" r:id="rId28"/>
    <p:sldId id="300" r:id="rId29"/>
    <p:sldId id="283" r:id="rId30"/>
    <p:sldId id="284" r:id="rId31"/>
    <p:sldId id="299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4" r:id="rId41"/>
    <p:sldId id="29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F3A65-0815-4D24-92E2-633A55ACA89D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BBF98-9F2C-451C-8122-197FA29FE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5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3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36F8-8712-42E1-91D3-E77CA3E171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2376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62F1-5602-4B65-9CC7-E5D02D2536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770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2CA9-EBFD-4F64-9723-89353824D9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7509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64D09-6E04-483A-B01B-D6F8195731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004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D586F-E210-468C-B54E-6BF843521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69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B69F2-603F-4595-B03F-ACE572090C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5913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015C-EB43-4E9F-95BE-781952FC15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7718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26DAA-1E35-4ACA-97AC-733E9A179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86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6C8C3-469B-4493-ABBD-1DA501C111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6718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388D8-37D2-4735-B8B1-7F6E8B24F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664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26EB4-5837-49FD-B063-C9D03367D6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54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802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9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69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052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204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solidFill>
                <a:srgbClr val="FFFFFF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11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Arial" charset="0"/>
                <a:ea typeface="+mn-ea"/>
                <a:cs typeface="Lucida Sans Unicode" pitchFamily="32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58C490EF-10C9-48A0-9C11-544C10FBB79D}" type="slidenum">
              <a:rPr lang="ru-RU" altLang="ru-RU"/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16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0"/>
          <a:cs typeface="MS 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5"/>
          <p:cNvSpPr>
            <a:spLocks noChangeArrowheads="1"/>
          </p:cNvSpPr>
          <p:nvPr/>
        </p:nvSpPr>
        <p:spPr bwMode="auto">
          <a:xfrm>
            <a:off x="714375" y="357188"/>
            <a:ext cx="614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Министерство образования Республики Мордовия</a:t>
            </a:r>
          </a:p>
        </p:txBody>
      </p:sp>
      <p:sp>
        <p:nvSpPr>
          <p:cNvPr id="4099" name="Прямоугольник 6"/>
          <p:cNvSpPr>
            <a:spLocks noChangeArrowheads="1"/>
          </p:cNvSpPr>
          <p:nvPr/>
        </p:nvSpPr>
        <p:spPr bwMode="auto">
          <a:xfrm>
            <a:off x="2786063" y="857250"/>
            <a:ext cx="247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Портфолио</a:t>
            </a:r>
            <a:endParaRPr lang="ru-RU" sz="2400" b="1">
              <a:solidFill>
                <a:srgbClr val="C00000"/>
              </a:solidFill>
              <a:ea typeface="MS Gothic" pitchFamily="49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1714500"/>
            <a:ext cx="64293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Кулавской</a:t>
            </a:r>
            <a:r>
              <a:rPr lang="ru-RU" b="1" dirty="0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  Галины Валерьевны</a:t>
            </a: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воспитателя</a:t>
            </a:r>
            <a:endParaRPr lang="ru-RU" b="1" dirty="0">
              <a:solidFill>
                <a:srgbClr val="2D2DB9">
                  <a:lumMod val="50000"/>
                </a:srgbClr>
              </a:solidFill>
              <a:latin typeface="Times New Roman" pitchFamily="18" charset="0"/>
              <a:ea typeface="MS Gothic" pitchFamily="49" charset="-128"/>
            </a:endParaRP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МАДОУ «Детский сад № 112» </a:t>
            </a:r>
          </a:p>
          <a:p>
            <a:pPr algn="ctr" defTabSz="449263" eaLnBrk="0" fontAlgn="base" hangingPunct="0">
              <a:spcAft>
                <a:spcPct val="0"/>
              </a:spcAft>
              <a:defRPr/>
            </a:pPr>
            <a:r>
              <a:rPr lang="ru-RU" b="1" dirty="0">
                <a:solidFill>
                  <a:srgbClr val="2D2DB9">
                    <a:lumMod val="50000"/>
                  </a:srgbClr>
                </a:solidFill>
                <a:latin typeface="Times New Roman" pitchFamily="18" charset="0"/>
                <a:ea typeface="MS Gothic" pitchFamily="49" charset="-128"/>
              </a:rPr>
              <a:t>г. о. Саранск </a:t>
            </a:r>
          </a:p>
        </p:txBody>
      </p:sp>
      <p:sp>
        <p:nvSpPr>
          <p:cNvPr id="4101" name="Прямоугольник 8"/>
          <p:cNvSpPr>
            <a:spLocks noChangeArrowheads="1"/>
          </p:cNvSpPr>
          <p:nvPr/>
        </p:nvSpPr>
        <p:spPr bwMode="auto">
          <a:xfrm>
            <a:off x="357188" y="3000375"/>
            <a:ext cx="85010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Дата рождения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24.12.1976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Профессиональное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образование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ea typeface="MS Gothic" pitchFamily="49" charset="-128"/>
              </a:rPr>
              <a:t>:</a:t>
            </a:r>
            <a:r>
              <a:rPr lang="ru-RU" sz="1600" dirty="0">
                <a:solidFill>
                  <a:srgbClr val="595D5F"/>
                </a:solidFill>
                <a:latin typeface="arial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МГПИ им.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М.Е .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диплому: Воспитатель. Специальность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Дошкольное образование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dirty="0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Стаж педагогической работы (по специальности):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19 лет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Общий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трудовой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стаж: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19 лет</a:t>
            </a:r>
            <a:endParaRPr lang="ru-RU" altLang="ru-RU" sz="1600" dirty="0">
              <a:solidFill>
                <a:srgbClr val="FF0000"/>
              </a:solidFill>
              <a:latin typeface="Times New Roman" pitchFamily="18" charset="0"/>
              <a:ea typeface="MS Gothic" pitchFamily="49" charset="-128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Наличие квалификационной категории: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высшая категория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</a:rPr>
              <a:t>Дата последней аттестации: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</a:rPr>
              <a:t>20.08.2018</a:t>
            </a:r>
          </a:p>
        </p:txBody>
      </p:sp>
      <p:pic>
        <p:nvPicPr>
          <p:cNvPr id="1026" name="Picture 2" descr="C:\Users\1\Desktop\ba6d6778842bf75bcb3c253937a8ad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2787"/>
            <a:ext cx="1944216" cy="292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4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00125" y="1643063"/>
            <a:ext cx="74898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Наличие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публикаций</a:t>
            </a:r>
            <a:r>
              <a:rPr lang="ru-RU" altLang="ru-RU" sz="4400" b="1" i="1" dirty="0" smtClean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 </a:t>
            </a:r>
            <a:endParaRPr lang="ru-RU" altLang="ru-RU" sz="4400" b="1" i="1" dirty="0">
              <a:solidFill>
                <a:srgbClr val="2D2DB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227687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3074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27" y="-186852"/>
            <a:ext cx="5143458" cy="70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2780928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4098" name="Picture 2" descr="C:\Users\1\Desktop\816277-016-015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700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939855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21" y="0"/>
            <a:ext cx="233022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967827-016-015-se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85" y="22312"/>
            <a:ext cx="234415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публикация нар иг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42" y="19051"/>
            <a:ext cx="2348772" cy="33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\Desktop\папка 3\41e9241d823b70ecb7e2be99c297820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990"/>
            <a:ext cx="4340234" cy="351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1\Desktop\папка 3\dfac166cd35f389fb545c5b37042732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51" y="3334680"/>
            <a:ext cx="4906749" cy="35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9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апка 3\IMG-3aaffb8e16c6c12adc172e9221cb3de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IMG-3aaffb8e16c6c12adc172e9221cb3ded-V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7934"/>
            <a:ext cx="4788024" cy="343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IMG-653e1a6560acbd136ba3581c4f6f30f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55976" cy="3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IMG-c80342c73995c40263219a0be7ad4fe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10" y="3395147"/>
            <a:ext cx="4752890" cy="34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8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IMG-e70bf84e17492d0b62a673ffd0725259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88840"/>
            <a:ext cx="4267203" cy="30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1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331913" y="260350"/>
            <a:ext cx="640715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i="1" dirty="0">
                <a:solidFill>
                  <a:srgbClr val="2D2DB9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Результаты участия воспитанников в: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конкурсах;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выставках;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турнирах;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соревнованиях;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акциях;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фестивалях.</a:t>
            </a:r>
          </a:p>
        </p:txBody>
      </p:sp>
    </p:spTree>
    <p:extLst>
      <p:ext uri="{BB962C8B-B14F-4D97-AF65-F5344CB8AC3E}">
        <p14:creationId xmlns:p14="http://schemas.microsoft.com/office/powerpoint/2010/main" val="7859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242088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7170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9" y="0"/>
            <a:ext cx="4520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СКАНЫ\2022-02-10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781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2276872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8194" name="Picture 2" descr="C:\Users\1\Desktop\папка 4\3bc3c3b18be5a54d78895908fd8deb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-28645"/>
            <a:ext cx="2122837" cy="32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папка 4\5eb1f94e606b91b80325fcb4d94d97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" y="3263977"/>
            <a:ext cx="2101907" cy="35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папка 4\10.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8645"/>
            <a:ext cx="2376264" cy="329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папка 4\036afe2c7ea39c7d3e4bed9cb2066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3263979"/>
            <a:ext cx="2088232" cy="35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\Desktop\папка 4\328c7ea32ec83b429869ac0e89389c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20" y="3253960"/>
            <a:ext cx="2289588" cy="35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1\Desktop\папка 4\авг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8645"/>
            <a:ext cx="2232248" cy="323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1\Desktop\папка 4\диплом Светлая Пасха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4131"/>
            <a:ext cx="2411760" cy="32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1\Desktop\папка 4\сен 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92692"/>
            <a:ext cx="2699792" cy="354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65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1\Desktop\папка 4\67d3611f158d441c8e149272c1f883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2"/>
            <a:ext cx="1979712" cy="30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1\Desktop\папка 4\70151ce300089cafe3fc7fc00738a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2014023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папка 4\ff608783d09508aabaf9244b37f207f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2209920" cy="305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папка 4\IMG-01ebcfa3690c74428d4d49f204f5369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29" y="15636"/>
            <a:ext cx="2259271" cy="30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\Desktop\папка 4\IMG-108c11dcd82c15c71c7eb96b899cc613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2476580" cy="36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\Desktop\папка 4\IMG-bd385f7cd944a90dc9cfaa516483ae1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68960"/>
            <a:ext cx="2432234" cy="36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2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55650" y="1143000"/>
            <a:ext cx="77454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Выступления на  заседаниях методических советов, научно-практических конференциях, педагогических чтениях, семинарах, секциях, форумах,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радиопередачах (очно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)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50" y="500063"/>
            <a:ext cx="7858125" cy="3293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Представление педагогического опыта работы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Кулавской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Галины Валерьевны,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воспитателя МАДОУ «Детский сад 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№ 112»</a:t>
            </a: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1000125" y="3714750"/>
            <a:ext cx="7572375" cy="140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Игра как средство ознакомление детей с мордовскими традициями»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»</a:t>
            </a:r>
            <a:endParaRPr lang="ru-RU" alt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algn="ctr" defTabSz="449263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b="1" i="1" dirty="0">
              <a:solidFill>
                <a:srgbClr val="16165D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813" y="5715000"/>
            <a:ext cx="6429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http://ds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112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sar.schoolrm.ru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220486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справки</a:t>
            </a:r>
            <a:endParaRPr lang="ru-RU" dirty="0"/>
          </a:p>
        </p:txBody>
      </p:sp>
      <p:pic>
        <p:nvPicPr>
          <p:cNvPr id="10242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-51433"/>
            <a:ext cx="4561237" cy="69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12" y="-70370"/>
            <a:ext cx="4829288" cy="692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83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8571ce422f0598e9fcd9af6f9840e7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7984" cy="690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afbd98f25ec74116eaeefd23ecec9b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95" y="-20380"/>
            <a:ext cx="4903576" cy="687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76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20220207_113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7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20220207_113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15" y="1844824"/>
            <a:ext cx="5036585" cy="40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99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71550" y="981075"/>
            <a:ext cx="705643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Проведение открытых занятий, 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804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206084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1266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931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6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2060848"/>
            <a:ext cx="272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Скан приказов, справки</a:t>
            </a:r>
            <a:endParaRPr lang="ru-RU" dirty="0"/>
          </a:p>
        </p:txBody>
      </p:sp>
      <p:pic>
        <p:nvPicPr>
          <p:cNvPr id="12290" name="Picture 2" descr="C:\Users\1\Desktop\выписки кулавская\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выписки кулавская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0"/>
            <a:ext cx="4678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26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а сайт\КУЛАВСКАЯ\20210405_170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на сайт\КУЛАВСКАЯ\20210405_170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476"/>
            <a:ext cx="4788024" cy="68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8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1071563" y="1125538"/>
            <a:ext cx="6670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553304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6056" y="1412776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3314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СКАНЫ\2022-02-10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63" y="0"/>
            <a:ext cx="4808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5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1988840"/>
            <a:ext cx="150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антиплагиат</a:t>
            </a:r>
            <a:endParaRPr lang="ru-RU" dirty="0"/>
          </a:p>
        </p:txBody>
      </p:sp>
      <p:pic>
        <p:nvPicPr>
          <p:cNvPr id="1026" name="Picture 2" descr="C:\Users\1\Desktop\изображение_2022-02-18_1639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46964" cy="13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52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СКАНЫ\2022-02-10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" y="0"/>
            <a:ext cx="4705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1\Desktop\СКАНЫ\2022-02-10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161"/>
            <a:ext cx="4427983" cy="68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79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350" y="3254375"/>
            <a:ext cx="70564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Качество взаимодействия с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родителями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194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564904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5362" name="Picture 2" descr="C:\Users\1\Desktop\СКАНЫ\2022-02-10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0"/>
            <a:ext cx="4556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1\Desktop\СКАНЫ\2022-02-10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010"/>
            <a:ext cx="4515117" cy="68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32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1772816"/>
            <a:ext cx="178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анкетирование</a:t>
            </a:r>
            <a:endParaRPr lang="ru-RU" dirty="0"/>
          </a:p>
        </p:txBody>
      </p:sp>
      <p:pic>
        <p:nvPicPr>
          <p:cNvPr id="16386" name="Picture 2" descr="C:\Users\1\Desktop\СКАНЫ\2022-02-10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96" y="0"/>
            <a:ext cx="4390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59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00113" y="1700213"/>
            <a:ext cx="7559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Работа с детьми из социально-неблагополучных </a:t>
            </a:r>
            <a:r>
              <a:rPr lang="ru-RU" alt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семей</a:t>
            </a:r>
            <a:endParaRPr lang="ru-RU" alt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MS Gothic" pitchFamily="49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1628800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7410" name="Picture 2" descr="C:\Users\1\Desktop\СКАНЫ\2022-02-10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6921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75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"/>
          <p:cNvSpPr>
            <a:spLocks noChangeArrowheads="1"/>
          </p:cNvSpPr>
          <p:nvPr/>
        </p:nvSpPr>
        <p:spPr bwMode="auto">
          <a:xfrm>
            <a:off x="900113" y="1700213"/>
            <a:ext cx="75596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i="1" dirty="0">
                <a:solidFill>
                  <a:srgbClr val="2D2DB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 </a:t>
            </a: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9949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420888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8434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53" y="0"/>
            <a:ext cx="45608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2348880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19459" name="Picture 3" descr="C:\Users\1\Desktop\7169b07f02314da8b5416d4ce4b10a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8" y="1"/>
            <a:ext cx="24972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1\Desktop\13 папка\826087-116-120-sert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44" y="1"/>
            <a:ext cx="220989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1\Desktop\13 папка\8b173186d7bb45e78dbf615f1f3b5c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93" y="41110"/>
            <a:ext cx="2359081" cy="33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1\Desktop\13 папка\572b8f9907e6550c2621d6580840c9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28" y="22313"/>
            <a:ext cx="2460998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20220210_2114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" y="3429000"/>
            <a:ext cx="2370813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20220210_2114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57" y="3429001"/>
            <a:ext cx="2336274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20220210_21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74" y="3429000"/>
            <a:ext cx="257174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Box 1"/>
          <p:cNvSpPr txBox="1">
            <a:spLocks noChangeArrowheads="1"/>
          </p:cNvSpPr>
          <p:nvPr/>
        </p:nvSpPr>
        <p:spPr bwMode="auto">
          <a:xfrm>
            <a:off x="661988" y="23495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Gothic" pitchFamily="49" charset="-128"/>
                <a:cs typeface="Calibri" pitchFamily="34" charset="0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0625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928688"/>
            <a:ext cx="8037512" cy="3249612"/>
          </a:xfrm>
        </p:spPr>
        <p:txBody>
          <a:bodyPr/>
          <a:lstStyle/>
          <a:p>
            <a:pPr eaLnBrk="1" hangingPunct="1"/>
            <a:r>
              <a:rPr lang="ru-RU" altLang="ru-RU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Участие в инновационной (экспериментальной) деятельности</a:t>
            </a:r>
            <a:endParaRPr lang="ru-RU" altLang="ru-RU" i="1" smtClean="0">
              <a:solidFill>
                <a:srgbClr val="16165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1556792"/>
            <a:ext cx="116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дипломы</a:t>
            </a:r>
            <a:endParaRPr lang="ru-RU" dirty="0"/>
          </a:p>
        </p:txBody>
      </p:sp>
      <p:pic>
        <p:nvPicPr>
          <p:cNvPr id="20482" name="Picture 2" descr="C:\Users\1\Desktop\20220207_112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" y="28050"/>
            <a:ext cx="4677128" cy="68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1\Desktop\20220207_113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4467"/>
            <a:ext cx="4572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Ы\2020-02-13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88640"/>
            <a:ext cx="5192199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1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СКАНЫ\2020-02-13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10" y="142852"/>
            <a:ext cx="4357719" cy="659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796136" y="155679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026" name="Picture 2" descr="C:\Users\1\Desktop\СКАНЫ\2022-02-10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44" y="170771"/>
            <a:ext cx="4675952" cy="657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20220210_150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566"/>
            <a:ext cx="3078979" cy="43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20220210_211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21779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20220210_211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10" y="3082672"/>
            <a:ext cx="3887190" cy="377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3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691681" y="2708275"/>
            <a:ext cx="5350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0000"/>
                </a:solidFill>
                <a:ea typeface="MS Gothic" pitchFamily="49" charset="-128"/>
              </a:rPr>
              <a:t> </a:t>
            </a:r>
            <a:r>
              <a:rPr lang="ru-RU" dirty="0" smtClean="0">
                <a:solidFill>
                  <a:srgbClr val="FF0000"/>
                </a:solidFill>
                <a:ea typeface="MS Gothic" pitchFamily="49" charset="-128"/>
              </a:rPr>
              <a:t>              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pitchFamily="49" charset="-128"/>
              </a:rPr>
              <a:t>Наставничество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7550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1916832"/>
            <a:ext cx="103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2051" name="Picture 3" descr="C:\Users\1\Desktop\СКАНЫ\2022-02-10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1" y="0"/>
            <a:ext cx="4735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СКАНЫ\2022-02-10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92" y="0"/>
            <a:ext cx="4741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73507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220</Words>
  <Application>Microsoft Office PowerPoint</Application>
  <PresentationFormat>Экран (4:3)</PresentationFormat>
  <Paragraphs>54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2_Тема Office</vt:lpstr>
      <vt:lpstr>Тема Office</vt:lpstr>
      <vt:lpstr>Презентация PowerPoint</vt:lpstr>
      <vt:lpstr>Презентация PowerPoint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21</cp:revision>
  <dcterms:created xsi:type="dcterms:W3CDTF">2022-01-19T11:50:35Z</dcterms:created>
  <dcterms:modified xsi:type="dcterms:W3CDTF">2022-02-19T01:52:32Z</dcterms:modified>
</cp:coreProperties>
</file>