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74" r:id="rId7"/>
    <p:sldId id="260" r:id="rId8"/>
    <p:sldId id="272" r:id="rId9"/>
    <p:sldId id="269" r:id="rId10"/>
    <p:sldId id="270" r:id="rId11"/>
    <p:sldId id="271" r:id="rId12"/>
    <p:sldId id="261" r:id="rId13"/>
    <p:sldId id="262" r:id="rId14"/>
    <p:sldId id="263" r:id="rId15"/>
    <p:sldId id="276" r:id="rId16"/>
    <p:sldId id="264" r:id="rId17"/>
    <p:sldId id="265" r:id="rId18"/>
    <p:sldId id="275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dtkov.schoolrm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43204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Министерство образования Республики Мордовия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268760"/>
            <a:ext cx="5400600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ПОРТФОЛИО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</a:rPr>
              <a:t>едагога дополнительного образования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МБУ ДО «Дом детского творчества»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города Ковылкино</a:t>
            </a: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Дворецковой</a:t>
            </a:r>
            <a:r>
              <a:rPr lang="ru-RU" sz="2000" b="1" dirty="0" smtClean="0">
                <a:solidFill>
                  <a:srgbClr val="C00000"/>
                </a:solidFill>
              </a:rPr>
              <a:t> Татьяны Анатольевны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</a:rPr>
              <a:t>а высшую квалификационную категорию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Дата рождения: 09.08.1971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Профессиональное образование: среднее специальное, педагогическое училище № 13 г. Москвы, специальность «Воспитание в дошкольных учреждениях», квалификация «Воспитатель в дошкольных учреждениях с правом обучения детей иностранному языку, 05.01.1991г.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Диплом: ПТ № 427432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Стаж педагогической работы: 17 лет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Общий трудовой стаж: 31 год 7 мес. 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Стаж в данной должности – 15 лет 10 мес.,  в данной организации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-   19 лет 11 мес.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Наличие квалификационной категории: высшая </a:t>
            </a:r>
            <a:r>
              <a:rPr lang="ru-RU" sz="1600" b="1" dirty="0" err="1" smtClean="0">
                <a:solidFill>
                  <a:srgbClr val="002060"/>
                </a:solidFill>
              </a:rPr>
              <a:t>кв.кат</a:t>
            </a:r>
            <a:r>
              <a:rPr lang="ru-RU" sz="1600" b="1" dirty="0" smtClean="0">
                <a:solidFill>
                  <a:srgbClr val="002060"/>
                </a:solidFill>
              </a:rPr>
              <a:t>., Приказ МО РМ № 989 от 29.11.2017г.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Звание: нет</a:t>
            </a:r>
          </a:p>
          <a:p>
            <a:pPr algn="l"/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Дворецкова Татьяна Анатолье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5" y="1772816"/>
            <a:ext cx="26488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\Desktop\Дворецкова атт. высшая документы\3.Дворецкова дети грамоты\Израев Дмитрий 21г. Двор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3959"/>
            <a:ext cx="3528392" cy="50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дминистратор\Desktop\Дворецкова атт. высшая документы\3.Дворецкова дети грамоты\дети Дворец. 18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10" y="1463958"/>
            <a:ext cx="3681007" cy="50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1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и призовые места в очных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республиканских мероприятиях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\Desktop\Дворецкова атт. высшая документы\3.Дворецкова дети грамоты\Дворец. 18год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2631"/>
            <a:ext cx="3600400" cy="495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Дворецкова атт. высшая документы\3.Дворецкова дети грамоты\Жиличкина Варя Дворец. 22г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405538" cy="48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5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Наличие публикаций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дминистратор\Desktop\Дворецкова Аттестация 22. скан\Дв. Свид о публик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10110"/>
            <a:ext cx="3804236" cy="53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Дворецкова Аттестация 22. скан\дв. Спр. о публикации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858604" cy="53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1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Выступления на заседаниях методических советов, научно-методических конференциях, педагогических чтениях, семинарах, секциях, форумах, радиопередачах (очно)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дминистратор\Desktop\Дворецкова Аттестация 22. скан\дв. 17.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3476034" cy="47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Дворецкова Аттестация 22. скан\Дв. 17.2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/>
          <a:stretch/>
        </p:blipFill>
        <p:spPr bwMode="auto">
          <a:xfrm>
            <a:off x="4788024" y="1844824"/>
            <a:ext cx="35091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7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Проведение мастер-классов, открытых мероприятий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Администратор\Desktop\Дв. 19.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52736"/>
            <a:ext cx="3624969" cy="498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Дв. 19.2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37184"/>
            <a:ext cx="363604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0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Проведение мастер-классов, открытых мероприятий</a:t>
            </a:r>
            <a:endParaRPr lang="ru-RU" dirty="0"/>
          </a:p>
        </p:txBody>
      </p:sp>
      <p:pic>
        <p:nvPicPr>
          <p:cNvPr id="10242" name="Picture 2" descr="C:\Users\Администратор\Desktop\Дв. 19.3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51" y="1196975"/>
            <a:ext cx="3584097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4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Общественно-педагогическая активность педагога: участие в комиссиях, педагогических сообществах, в жюри конкурсов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Дворецкова атт. высшая документы\член жюри межд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439035" cy="48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дминистратор\Desktop\Дворецкова Аттестация 22. скан\Дв. профком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"/>
          <a:stretch/>
        </p:blipFill>
        <p:spPr bwMode="auto">
          <a:xfrm>
            <a:off x="827584" y="1628800"/>
            <a:ext cx="3672408" cy="49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Наставничество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Администратор\Desktop\Дворецкова Аттестация 22. скан\Дв. Наст. 16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816424" cy="52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Приказ Двор. Наставничество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584"/>
          <a:stretch/>
        </p:blipFill>
        <p:spPr bwMode="auto">
          <a:xfrm>
            <a:off x="4716016" y="980727"/>
            <a:ext cx="3816424" cy="52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7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Позитивные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с детьми: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Администратор\Desktop\Дворецкова Аттестация 22. скан\Дв. позит. 15.1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888432" cy="53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Дворецкова Аттестация 22. скан\Дв. Позит. 15.2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/>
          <a:stretch/>
        </p:blipFill>
        <p:spPr bwMode="auto">
          <a:xfrm>
            <a:off x="4572000" y="980729"/>
            <a:ext cx="3744416" cy="533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Награды и поощрения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дминистратор\Desktop\Дворецкова атт. высшая документы\Благодарст. письмо сай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3" y="1916832"/>
            <a:ext cx="2984440" cy="42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благодарность 17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168983" cy="44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esktop\Благод. письм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55" y="1280479"/>
            <a:ext cx="3005845" cy="425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9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Характеристика- представление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\Desktop\Дворецкова Аттестация 22. скан\дв. Хар.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922214" cy="5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Дворецкова Аттестация 22. скан\дв. Хар. 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960440" cy="54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9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Характеристика- представление </a:t>
            </a:r>
            <a:endParaRPr lang="ru-RU" sz="2400" dirty="0"/>
          </a:p>
        </p:txBody>
      </p:sp>
      <p:pic>
        <p:nvPicPr>
          <p:cNvPr id="1026" name="Picture 2" descr="C:\Users\Администратор\Desktop\ДВОРЕЦКОВА хар. посл. стр.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77344"/>
            <a:ext cx="3820979" cy="52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Дворецкова Аттестация 22. скан\Дв. Хар. 3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43808"/>
            <a:ext cx="3814192" cy="524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6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педагогического опыта работы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45638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lvl="0" algn="ctr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lvl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Сайт </a:t>
            </a:r>
            <a:r>
              <a:rPr lang="ru-RU" sz="2400" b="1" dirty="0">
                <a:solidFill>
                  <a:srgbClr val="C00000"/>
                </a:solidFill>
              </a:rPr>
              <a:t>МБУ ДО «Дом детского творчества»</a:t>
            </a:r>
          </a:p>
          <a:p>
            <a:pPr lvl="0" algn="ctr">
              <a:buNone/>
            </a:pPr>
            <a:r>
              <a:rPr lang="en-US" sz="2400" b="1" dirty="0">
                <a:solidFill>
                  <a:srgbClr val="C00000"/>
                </a:solidFill>
                <a:hlinkClick r:id="rId2"/>
              </a:rPr>
              <a:t>http</a:t>
            </a:r>
            <a:r>
              <a:rPr lang="ru-RU" sz="2400" b="1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2400" b="1" dirty="0" smtClean="0">
                <a:solidFill>
                  <a:srgbClr val="C00000"/>
                </a:solidFill>
                <a:hlinkClick r:id="rId2"/>
              </a:rPr>
              <a:t>ddtkov.schoolrm.ru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lvl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Раздел «Сведения об образовательной организации» - 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«Педагогический состав» – Дворецкова Т.А.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9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образовательных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дминистратор\Desktop\Дворецкова Аттестация 22. скан\дв. 18.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960440" cy="53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Дворецкова Аттестация 22. скан\дв. 18.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93" y="1052736"/>
            <a:ext cx="3888432" cy="53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1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образовательных программ</a:t>
            </a:r>
            <a:endParaRPr lang="ru-RU" sz="2400" dirty="0"/>
          </a:p>
        </p:txBody>
      </p:sp>
      <p:pic>
        <p:nvPicPr>
          <p:cNvPr id="4098" name="Picture 2" descr="C:\Users\Администратор\Desktop\Дворецкова Аттестация 22. скан\Дв. 18.3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86732"/>
            <a:ext cx="3954507" cy="54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7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Участие детей в:- конкурсах; - выставках;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турнирах; - соревнованиях; - акциях; - фестивалях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29523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Победы и призовые места в заочных/дистанционных мероприятиях в сети «Интернет» - </a:t>
            </a:r>
            <a:r>
              <a:rPr lang="ru-RU" sz="2000" b="1" dirty="0">
                <a:solidFill>
                  <a:srgbClr val="C00000"/>
                </a:solidFill>
              </a:rPr>
              <a:t>2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Победы и призовые места в очных муниципальных мероприятиях – </a:t>
            </a:r>
            <a:r>
              <a:rPr lang="ru-RU" sz="2000" b="1" dirty="0">
                <a:solidFill>
                  <a:srgbClr val="C00000"/>
                </a:solidFill>
              </a:rPr>
              <a:t>5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Победы и призовые места в очных республиканских мероприятиях – 2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Победы и призовые места в очных российских мероприятиях – 0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Победы и призовые места в очных международных мероприятиях - 0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6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и призовые места в заочных/дистанционных мероприятиях в сети «Интернет»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истратор\Desktop\Дворецкова атт. высшая документы\3.Дворецкова дети грамоты\bc34badc55ce73a59d5398f55e3fb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2950737" cy="41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Дворецкова атт. высшая документы\3.Дворецкова дети грамоты\Мамонкина У. 20г. Дворец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/>
          <a:stretch/>
        </p:blipFill>
        <p:spPr bwMode="auto">
          <a:xfrm>
            <a:off x="323528" y="1268760"/>
            <a:ext cx="3109929" cy="44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Дворецкова атт. высшая документы\3.Дворецкова дети грамоты\Мамонкина Уля, 21г. Дворец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2006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истратор\Desktop\Дворецкова атт. высшая документы\3.Дворецкова дети грамоты\Дворецкова 18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859561" cy="39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Дворецкова атт. высшая документы\3.Дворецкова дети грамоты\Понекаева карина Дворец. 18г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2793504" cy="38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Дворецкова атт. высшая документы\3.Дворецкова дети грамоты\Ломакин Мирон 21г. Дворец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183825" cy="45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99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327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Министерство образования Республики Мордовия</vt:lpstr>
      <vt:lpstr>Характеристика- представление </vt:lpstr>
      <vt:lpstr>Характеристика- представление </vt:lpstr>
      <vt:lpstr>Обобщение педагогического опыта работы</vt:lpstr>
      <vt:lpstr>1. Реализация образовательных программ</vt:lpstr>
      <vt:lpstr>1. Реализация образовательных программ</vt:lpstr>
      <vt:lpstr>2. Участие детей в:- конкурсах; - выставках;  - турнирах; - соревнованиях; - акциях; - фестивалях</vt:lpstr>
      <vt:lpstr>Победы и призовые места в заочных/дистанционных мероприятиях в сети «Интернет»</vt:lpstr>
      <vt:lpstr>Муниципальный уровень ПРИЗЁРЫ</vt:lpstr>
      <vt:lpstr>Муниципальный уровень ПОБЕДИТЕЛИ</vt:lpstr>
      <vt:lpstr>Победы и призовые места в очных  республиканских мероприятиях</vt:lpstr>
      <vt:lpstr>3. Наличие публикаций</vt:lpstr>
      <vt:lpstr>4. Выступления на заседаниях методических советов, научно-методических конференциях, педагогических чтениях, семинарах, секциях, форумах, радиопередачах (очно)</vt:lpstr>
      <vt:lpstr>5. Проведение мастер-классов, открытых мероприятий</vt:lpstr>
      <vt:lpstr>5. Проведение мастер-классов, открытых мероприятий</vt:lpstr>
      <vt:lpstr>6. Общественно-педагогическая активность педагога: участие в комиссиях, педагогических сообществах, в жюри конкурсов</vt:lpstr>
      <vt:lpstr>7. Наставничество</vt:lpstr>
      <vt:lpstr>8. Позитивные результаты работы с детьми: </vt:lpstr>
      <vt:lpstr>9. Награды и поощрения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Мордовия</dc:title>
  <dc:creator>Администратор</dc:creator>
  <cp:lastModifiedBy>Пользователь Windows</cp:lastModifiedBy>
  <cp:revision>26</cp:revision>
  <dcterms:created xsi:type="dcterms:W3CDTF">2022-06-07T13:08:37Z</dcterms:created>
  <dcterms:modified xsi:type="dcterms:W3CDTF">2022-09-20T11:05:37Z</dcterms:modified>
</cp:coreProperties>
</file>