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9" r:id="rId5"/>
    <p:sldId id="270" r:id="rId6"/>
    <p:sldId id="277" r:id="rId7"/>
    <p:sldId id="286" r:id="rId8"/>
    <p:sldId id="261" r:id="rId9"/>
    <p:sldId id="278" r:id="rId10"/>
    <p:sldId id="273" r:id="rId11"/>
    <p:sldId id="276" r:id="rId12"/>
    <p:sldId id="281" r:id="rId13"/>
    <p:sldId id="279" r:id="rId14"/>
    <p:sldId id="293" r:id="rId15"/>
    <p:sldId id="272" r:id="rId16"/>
    <p:sldId id="289" r:id="rId17"/>
    <p:sldId id="288" r:id="rId18"/>
    <p:sldId id="287" r:id="rId19"/>
    <p:sldId id="285" r:id="rId20"/>
    <p:sldId id="284" r:id="rId21"/>
    <p:sldId id="282" r:id="rId22"/>
    <p:sldId id="291" r:id="rId23"/>
    <p:sldId id="274" r:id="rId24"/>
    <p:sldId id="292" r:id="rId25"/>
    <p:sldId id="290" r:id="rId26"/>
    <p:sldId id="280" r:id="rId27"/>
    <p:sldId id="295" r:id="rId28"/>
    <p:sldId id="297" r:id="rId29"/>
    <p:sldId id="298" r:id="rId30"/>
    <p:sldId id="296" r:id="rId31"/>
    <p:sldId id="294" r:id="rId32"/>
    <p:sldId id="262" r:id="rId33"/>
    <p:sldId id="258" r:id="rId34"/>
    <p:sldId id="275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Федулова Алена" userId="c390320bda48401e" providerId="LiveId" clId="{8A5073F0-D2B5-4231-AA67-5FBD189479A5}"/>
    <pc:docChg chg="custSel addSld modSld">
      <pc:chgData name="Федулова Алена" userId="c390320bda48401e" providerId="LiveId" clId="{8A5073F0-D2B5-4231-AA67-5FBD189479A5}" dt="2024-03-01T12:11:09.648" v="35" actId="14100"/>
      <pc:docMkLst>
        <pc:docMk/>
      </pc:docMkLst>
      <pc:sldChg chg="addSp delSp modSp add mod">
        <pc:chgData name="Федулова Алена" userId="c390320bda48401e" providerId="LiveId" clId="{8A5073F0-D2B5-4231-AA67-5FBD189479A5}" dt="2024-03-01T12:10:16.430" v="21" actId="14100"/>
        <pc:sldMkLst>
          <pc:docMk/>
          <pc:sldMk cId="3451615815" sldId="297"/>
        </pc:sldMkLst>
        <pc:picChg chg="del">
          <ac:chgData name="Федулова Алена" userId="c390320bda48401e" providerId="LiveId" clId="{8A5073F0-D2B5-4231-AA67-5FBD189479A5}" dt="2024-03-01T12:09:07.512" v="2" actId="478"/>
          <ac:picMkLst>
            <pc:docMk/>
            <pc:sldMk cId="3451615815" sldId="297"/>
            <ac:picMk id="4" creationId="{F80F371A-770E-8C15-6677-1455BA8D3BF6}"/>
          </ac:picMkLst>
        </pc:picChg>
        <pc:picChg chg="add mod">
          <ac:chgData name="Федулова Алена" userId="c390320bda48401e" providerId="LiveId" clId="{8A5073F0-D2B5-4231-AA67-5FBD189479A5}" dt="2024-03-01T12:10:16.430" v="21" actId="14100"/>
          <ac:picMkLst>
            <pc:docMk/>
            <pc:sldMk cId="3451615815" sldId="297"/>
            <ac:picMk id="5" creationId="{F893BE39-D1AB-F5FD-67EC-43BCCDA6F1BE}"/>
          </ac:picMkLst>
        </pc:picChg>
        <pc:picChg chg="del">
          <ac:chgData name="Федулова Алена" userId="c390320bda48401e" providerId="LiveId" clId="{8A5073F0-D2B5-4231-AA67-5FBD189479A5}" dt="2024-03-01T12:09:12.511" v="3" actId="478"/>
          <ac:picMkLst>
            <pc:docMk/>
            <pc:sldMk cId="3451615815" sldId="297"/>
            <ac:picMk id="6" creationId="{27057100-D6AE-1B20-8C10-0F097D7CF059}"/>
          </ac:picMkLst>
        </pc:picChg>
        <pc:picChg chg="del">
          <ac:chgData name="Федулова Алена" userId="c390320bda48401e" providerId="LiveId" clId="{8A5073F0-D2B5-4231-AA67-5FBD189479A5}" dt="2024-03-01T12:09:14.832" v="4" actId="478"/>
          <ac:picMkLst>
            <pc:docMk/>
            <pc:sldMk cId="3451615815" sldId="297"/>
            <ac:picMk id="8" creationId="{14B7A9A5-6888-BCA9-EB75-F6D8DE571D38}"/>
          </ac:picMkLst>
        </pc:picChg>
        <pc:picChg chg="add mod">
          <ac:chgData name="Федулова Алена" userId="c390320bda48401e" providerId="LiveId" clId="{8A5073F0-D2B5-4231-AA67-5FBD189479A5}" dt="2024-03-01T12:10:09.189" v="19" actId="1076"/>
          <ac:picMkLst>
            <pc:docMk/>
            <pc:sldMk cId="3451615815" sldId="297"/>
            <ac:picMk id="9" creationId="{C7E056B0-C29B-8230-74DB-75E75BBD0E11}"/>
          </ac:picMkLst>
        </pc:picChg>
      </pc:sldChg>
      <pc:sldChg chg="addSp delSp modSp add mod">
        <pc:chgData name="Федулова Алена" userId="c390320bda48401e" providerId="LiveId" clId="{8A5073F0-D2B5-4231-AA67-5FBD189479A5}" dt="2024-03-01T12:11:09.648" v="35" actId="14100"/>
        <pc:sldMkLst>
          <pc:docMk/>
          <pc:sldMk cId="3514181900" sldId="298"/>
        </pc:sldMkLst>
        <pc:picChg chg="del">
          <ac:chgData name="Федулова Алена" userId="c390320bda48401e" providerId="LiveId" clId="{8A5073F0-D2B5-4231-AA67-5FBD189479A5}" dt="2024-03-01T12:10:23.111" v="22" actId="478"/>
          <ac:picMkLst>
            <pc:docMk/>
            <pc:sldMk cId="3514181900" sldId="298"/>
            <ac:picMk id="4" creationId="{06378D19-F558-2441-01CD-C5EF25207BE8}"/>
          </ac:picMkLst>
        </pc:picChg>
        <pc:picChg chg="add mod">
          <ac:chgData name="Федулова Алена" userId="c390320bda48401e" providerId="LiveId" clId="{8A5073F0-D2B5-4231-AA67-5FBD189479A5}" dt="2024-03-01T12:11:09.648" v="35" actId="14100"/>
          <ac:picMkLst>
            <pc:docMk/>
            <pc:sldMk cId="3514181900" sldId="298"/>
            <ac:picMk id="5" creationId="{3491DC25-8125-9ECA-156B-311C99FD802D}"/>
          </ac:picMkLst>
        </pc:picChg>
        <pc:picChg chg="del">
          <ac:chgData name="Федулова Алена" userId="c390320bda48401e" providerId="LiveId" clId="{8A5073F0-D2B5-4231-AA67-5FBD189479A5}" dt="2024-03-01T12:10:24.559" v="23" actId="478"/>
          <ac:picMkLst>
            <pc:docMk/>
            <pc:sldMk cId="3514181900" sldId="298"/>
            <ac:picMk id="6" creationId="{CE753F6A-3546-DCC0-CFF4-59147C6FFCD0}"/>
          </ac:picMkLst>
        </pc:picChg>
        <pc:picChg chg="del">
          <ac:chgData name="Федулова Алена" userId="c390320bda48401e" providerId="LiveId" clId="{8A5073F0-D2B5-4231-AA67-5FBD189479A5}" dt="2024-03-01T12:10:26.071" v="24" actId="478"/>
          <ac:picMkLst>
            <pc:docMk/>
            <pc:sldMk cId="3514181900" sldId="298"/>
            <ac:picMk id="8" creationId="{16C46DF6-1468-EC68-0E9C-8B9927DA7427}"/>
          </ac:picMkLst>
        </pc:picChg>
        <pc:picChg chg="add mod">
          <ac:chgData name="Федулова Алена" userId="c390320bda48401e" providerId="LiveId" clId="{8A5073F0-D2B5-4231-AA67-5FBD189479A5}" dt="2024-03-01T12:11:06.067" v="34" actId="1076"/>
          <ac:picMkLst>
            <pc:docMk/>
            <pc:sldMk cId="3514181900" sldId="298"/>
            <ac:picMk id="9" creationId="{7424830A-21FF-1BAD-30EE-C70A83E3A65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9BA0B-68B7-E1B0-02B3-69F330629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00791D-09E3-CF9B-FB42-6ECB095F0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45CDF-E1F3-A4A8-6695-2711E096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5F1E7B-1A41-E3A9-B73A-DC0274197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004ECF-0F00-A6FA-6176-3C9D37EB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1528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05E6EE-212E-2A31-AEEC-357C8CCA3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F60BF4-E672-DA0A-1FC5-83D02B7DC6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38DD6D-CEB7-E46C-6926-2ABA2D60E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574D1F-C4B1-CDE5-A29B-EB369E8F9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49B502-AD07-3CD2-B0DF-7655D9FFA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189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B11FD33-7CD8-4463-4CE7-B10187C7E7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EBB815-9F25-FD08-19CB-99D5219396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4EBF96-CCD4-8222-9B1E-1F7AA9263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3FBC35-8B3F-5F0C-FE03-EEF367C7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5F3CF-04F2-1E0A-E42E-2E064C37E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1830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E0726-2F50-70C0-628D-8E8629129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D6F1FD-1527-D4CC-CAA2-ABDED7106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77737F-77F5-A6F3-C838-C9F1B0547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89A97A-8B5A-4749-B81A-33CCF40E2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4E5F6-6103-A5A0-39ED-310AF37E1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47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56DB3-FD1F-75B7-D47D-A42FD3FE0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E4CD1DF-6D61-8D50-82CB-44A6F5FA3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CD168B-5078-A081-0030-07FDB2789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C615FC-987B-6BAA-57EF-3372B9C19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42AEC7-BF9D-1BDC-0074-70E5E2CE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767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C3A1F4-857E-DBD5-1E6C-4D7DF208B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2B9F4E-447F-CB3C-64FD-C87B5A7D3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358FA2-9A88-BD08-E6A7-7CF691D34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0920CFB-7A12-9DCD-665F-2AD4DBA8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4170B82-0764-6D1B-4A61-B2E598791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224617-4086-402C-EE90-C8EC8D16E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747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4A504-E810-3FD6-E985-B9264A66A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B4278E-F396-BDB8-2D8F-93C813597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370196B-E4B8-D16C-5AF6-99D088E886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59DCC3-39CB-A8B8-F80A-F0DC21AA46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85149A-6136-5797-0E36-0EF08D5D9E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D8D486-23C7-5D31-1BF5-02BF714E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91EA634-D7E7-B78C-170D-84D0566F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E1C696-2E15-0E92-4522-979367F05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96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96EDEB-2A49-6D31-9ECD-FAE596290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223813-ECEE-953A-504D-6BCEEFF2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15C9A7-F875-2D6D-0172-E6092D12C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A95C2E9-A7B0-07DC-B7E7-0FD4A0FA5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789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63283D-F561-C1F3-0CE2-E5CF3A4EA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5966E9E-7F7E-A31C-1C9D-A5243BCB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FFA5C93-BE50-E5F6-3C3A-50D4E8251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3728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70CF4-E262-D5CE-6335-19C1A034A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DA891F-1489-90BB-5A68-626989562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A6A115B-CE34-EC38-CF57-AEA7950D0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D5FD5A8-1A0C-1D67-B5F3-F2EA169E0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AED5334-5CD0-073C-F776-2EDAA3E0A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DDE3E6-A424-48E8-43C6-8063B61FD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248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4926D-5AA7-3EB3-BF76-7565C8CAF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33CFFD-AF16-25F4-FC6A-23091E9812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2D428B6-8FAC-BBE2-7DCE-00138D8FF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75CA140-B8A8-9B2F-82D9-55DD7B5F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DAADF0-074C-EE91-795C-D6670B657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0A393-4A9F-A85D-09B7-FE07A879A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5302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36F3F-A161-3E22-2429-1DFA075D8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96BB5-EB95-8C35-D79F-EEF32F6E8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1CDA29-C76E-79A6-01B4-31635F8165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69209-FE1E-4EEC-95E2-C0BCFF997DE1}" type="datetimeFigureOut">
              <a:rPr lang="ru-RU" smtClean="0"/>
              <a:t>01.03.2024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0ADAD-3C1C-32CF-5800-E83CBA19DE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627A0-1DAA-9223-4690-5E20CA444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C0A078-5DF8-453D-978F-A85B3B659A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966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1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CEEB39-FEF6-C7D7-2052-29E7A33A36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46000" cy="7040880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325D3887-5F22-2A2A-D51E-0BD8D1622407}"/>
              </a:ext>
            </a:extLst>
          </p:cNvPr>
          <p:cNvSpPr/>
          <p:nvPr/>
        </p:nvSpPr>
        <p:spPr>
          <a:xfrm>
            <a:off x="2827264" y="1022432"/>
            <a:ext cx="5041785" cy="30661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4D796-21C5-78ED-801C-F94B5065F757}"/>
              </a:ext>
            </a:extLst>
          </p:cNvPr>
          <p:cNvSpPr txBox="1"/>
          <p:nvPr/>
        </p:nvSpPr>
        <p:spPr>
          <a:xfrm>
            <a:off x="2614837" y="1510664"/>
            <a:ext cx="5142452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 «Детский сад №20 комбинированного вида»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010E0B-60B8-E745-430F-B67E59918139}"/>
              </a:ext>
            </a:extLst>
          </p:cNvPr>
          <p:cNvSpPr txBox="1"/>
          <p:nvPr/>
        </p:nvSpPr>
        <p:spPr>
          <a:xfrm>
            <a:off x="2981343" y="2182892"/>
            <a:ext cx="4632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</a:t>
            </a:r>
          </a:p>
          <a:p>
            <a:pPr algn="ctr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«Зимняя площадка дошкольной образовательной организации»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233198-6A3B-2C89-5A0F-C7B8F50F4198}"/>
              </a:ext>
            </a:extLst>
          </p:cNvPr>
          <p:cNvSpPr txBox="1"/>
          <p:nvPr/>
        </p:nvSpPr>
        <p:spPr>
          <a:xfrm>
            <a:off x="9865360" y="6065520"/>
            <a:ext cx="1706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Саранск, 2024 </a:t>
            </a:r>
          </a:p>
        </p:txBody>
      </p:sp>
    </p:spTree>
    <p:extLst>
      <p:ext uri="{BB962C8B-B14F-4D97-AF65-F5344CB8AC3E}">
        <p14:creationId xmlns:p14="http://schemas.microsoft.com/office/powerpoint/2010/main" val="14731834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18A6D5-1A00-C984-95E5-6988CE587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532241-BD1F-CBA1-A25A-5DB403EAA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030" y="325120"/>
            <a:ext cx="4746210" cy="66954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A92D5C-F290-9677-4E76-ABEDAA4576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70" y="762000"/>
            <a:ext cx="4451350" cy="625856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9D1C04-DF6E-5114-62CA-20D2FC54F0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20" y="243840"/>
            <a:ext cx="3963670" cy="6858000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809310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46906-1F78-B493-29D6-829D66D456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E7A6AB-2B7A-C145-BAEE-82D5B2AAE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D50403-6D70-0DFC-DBA7-4AE1DFEF8F8A}"/>
              </a:ext>
            </a:extLst>
          </p:cNvPr>
          <p:cNvSpPr txBox="1"/>
          <p:nvPr/>
        </p:nvSpPr>
        <p:spPr>
          <a:xfrm>
            <a:off x="2279685" y="2342174"/>
            <a:ext cx="789432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Старшие группы №3, 8</a:t>
            </a:r>
          </a:p>
          <a:p>
            <a:pPr algn="r"/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Нуштайкина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М.В., Ефремова               Н.А., Аброськина Е.Н., </a:t>
            </a:r>
            <a:r>
              <a:rPr lang="ru-RU" sz="28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Афоничкина</a:t>
            </a:r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Е.В.</a:t>
            </a:r>
          </a:p>
          <a:p>
            <a:r>
              <a:rPr lang="ru-RU" sz="28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822092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C28C89-CD1F-6B25-5DBA-FD6FEA48EB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7E00884-ADAB-2243-6E80-5AD3B16C0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E11BC08-1394-B001-3A19-5DA7FCC54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ltGray">
          <a:xfrm>
            <a:off x="266218" y="407334"/>
            <a:ext cx="5312779" cy="67516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6A0FE9-DE27-6FE2-4642-6E06926E59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630" y="2971257"/>
            <a:ext cx="6997231" cy="388674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70FE30-10B7-F97F-75D7-46E945ECF2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05" y="344161"/>
            <a:ext cx="5209600" cy="269027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34F2DD8-7C9B-43E0-774A-23F09AA1348C}"/>
              </a:ext>
            </a:extLst>
          </p:cNvPr>
          <p:cNvSpPr txBox="1"/>
          <p:nvPr/>
        </p:nvSpPr>
        <p:spPr>
          <a:xfrm>
            <a:off x="3228391" y="516133"/>
            <a:ext cx="3890865" cy="193899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Жизнь как лабиринт – никогда не знаешь, что ждет тебя за следующим поворотом, но точно знаешь, что выход есть.</a:t>
            </a:r>
          </a:p>
        </p:txBody>
      </p:sp>
    </p:spTree>
    <p:extLst>
      <p:ext uri="{BB962C8B-B14F-4D97-AF65-F5344CB8AC3E}">
        <p14:creationId xmlns:p14="http://schemas.microsoft.com/office/powerpoint/2010/main" val="3377439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027F8-A4E7-9C11-967D-B41610D50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9BFCBD-4CDB-1AF9-011F-20D8CD46C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7CB2CC-B81C-F4BD-A64E-2D4D61A9F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733" y="644229"/>
            <a:ext cx="3947300" cy="64285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3E29710-429A-8882-03E3-9ACE7E61B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982" y="347240"/>
            <a:ext cx="4801385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F9479D5-DFD4-DF04-C6E0-A3B37F863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2797" y="214743"/>
            <a:ext cx="374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586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73822-1250-8FF6-01C9-856691E2B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895CDA8-63CF-8A1B-7042-6932A69760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A836E7-102B-5915-D399-9656EA1818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450" y="185195"/>
            <a:ext cx="95471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33397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8E196-1FFC-61DC-EDBC-0F65DEA3D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889D9-DE62-ECFB-13E3-3AD7E2681D7A}"/>
              </a:ext>
            </a:extLst>
          </p:cNvPr>
          <p:cNvSpPr txBox="1"/>
          <p:nvPr/>
        </p:nvSpPr>
        <p:spPr>
          <a:xfrm>
            <a:off x="2519937" y="2398660"/>
            <a:ext cx="7894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Логопедическая группа №12</a:t>
            </a:r>
          </a:p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Воспитатели: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Субботкина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О.А.</a:t>
            </a:r>
          </a:p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Кондракова Е.И.</a:t>
            </a:r>
          </a:p>
        </p:txBody>
      </p:sp>
    </p:spTree>
    <p:extLst>
      <p:ext uri="{BB962C8B-B14F-4D97-AF65-F5344CB8AC3E}">
        <p14:creationId xmlns:p14="http://schemas.microsoft.com/office/powerpoint/2010/main" val="2487848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7CC8B-EB49-4F62-8542-7F940BFFE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EE6C0C-4FCA-1A8F-047E-EC3890B06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83BCC6E-BC5A-E313-67DE-EE8E242AC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75" y="199442"/>
            <a:ext cx="4682409" cy="339400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305A4D4-E2CD-CF1F-5F4F-66C6F5697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23" y="3331682"/>
            <a:ext cx="5293569" cy="383946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DF8CCEF-19A3-FF24-732E-F36402A749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20" y="2423626"/>
            <a:ext cx="5912498" cy="443437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C7CF130-1ABC-2369-1C6E-99990C725628}"/>
              </a:ext>
            </a:extLst>
          </p:cNvPr>
          <p:cNvSpPr txBox="1"/>
          <p:nvPr/>
        </p:nvSpPr>
        <p:spPr>
          <a:xfrm>
            <a:off x="6096000" y="289249"/>
            <a:ext cx="4914122" cy="2308324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Доставайте рукавицы,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нам пришла Зима – сестрица!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дворе белым-бело,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Ночью снега намело,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Рада-рада детвора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в снежки играть пора.</a:t>
            </a:r>
          </a:p>
        </p:txBody>
      </p:sp>
    </p:spTree>
    <p:extLst>
      <p:ext uri="{BB962C8B-B14F-4D97-AF65-F5344CB8AC3E}">
        <p14:creationId xmlns:p14="http://schemas.microsoft.com/office/powerpoint/2010/main" val="29485845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439F-4817-2C25-2442-407105C6A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7EE890-B4C9-ABDC-FD80-65ABC6044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53F3A-A789-B2BB-3273-7F7C63513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2" y="2034073"/>
            <a:ext cx="6649618" cy="472362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93A1FDE-2E4F-8564-BFF7-0465DAA1CA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641" y="305579"/>
            <a:ext cx="6195526" cy="452534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48391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DDAC5-C0F3-6A88-BC0D-8A10E4729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89B80CB-6CB2-FD3E-6382-174E9986B5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0C1BB1-AD09-99D9-22D2-183436524FBB}"/>
              </a:ext>
            </a:extLst>
          </p:cNvPr>
          <p:cNvSpPr txBox="1"/>
          <p:nvPr/>
        </p:nvSpPr>
        <p:spPr>
          <a:xfrm>
            <a:off x="2519937" y="2398660"/>
            <a:ext cx="7894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Подготовитеьная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школе группа №10</a:t>
            </a:r>
          </a:p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Воспитатели: Абрамова Е.И.</a:t>
            </a:r>
          </a:p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Юсупова А.Р.</a:t>
            </a:r>
          </a:p>
        </p:txBody>
      </p:sp>
    </p:spTree>
    <p:extLst>
      <p:ext uri="{BB962C8B-B14F-4D97-AF65-F5344CB8AC3E}">
        <p14:creationId xmlns:p14="http://schemas.microsoft.com/office/powerpoint/2010/main" val="1286629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D90632-F71A-37F1-A308-95B1225C5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67A143-F1E0-BAE4-CB47-4E11D227B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05" y="46653"/>
            <a:ext cx="12192000" cy="698843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95DE167-6BFA-3668-1085-F93A91837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99" y="790187"/>
            <a:ext cx="3915264" cy="56386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06970E1-3C40-B792-FC09-D68CEA3AB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337" y="671804"/>
            <a:ext cx="3603658" cy="59373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600037-288D-F4D8-7B4F-DAE088A688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278" y="3184308"/>
            <a:ext cx="2937113" cy="358038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1DD827B1-5561-FAD0-8FD0-2F00875136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84308"/>
            <a:ext cx="2823116" cy="374138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1C048C-E243-0917-E9B5-B218B32299C0}"/>
              </a:ext>
            </a:extLst>
          </p:cNvPr>
          <p:cNvSpPr txBox="1"/>
          <p:nvPr/>
        </p:nvSpPr>
        <p:spPr>
          <a:xfrm>
            <a:off x="4004664" y="942392"/>
            <a:ext cx="4487075" cy="156966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Да, погодка расшалилась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Сорвалась она с цепи: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Ишь, сколь снега навалило!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Успевай – хватай, лепи.</a:t>
            </a:r>
          </a:p>
        </p:txBody>
      </p:sp>
    </p:spTree>
    <p:extLst>
      <p:ext uri="{BB962C8B-B14F-4D97-AF65-F5344CB8AC3E}">
        <p14:creationId xmlns:p14="http://schemas.microsoft.com/office/powerpoint/2010/main" val="2608784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CFA626-837C-67EA-288D-653FA0BF9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3" y="57253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A864A0-0F98-CE45-7DE8-6F41A5317FA4}"/>
              </a:ext>
            </a:extLst>
          </p:cNvPr>
          <p:cNvSpPr txBox="1"/>
          <p:nvPr/>
        </p:nvSpPr>
        <p:spPr>
          <a:xfrm>
            <a:off x="897101" y="1348800"/>
            <a:ext cx="9936480" cy="55092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>
              <a:schemeClr val="accent1">
                <a:alpha val="95000"/>
              </a:schemeClr>
            </a:glow>
            <a:outerShdw blurRad="50800" dist="50800" dir="5400000" algn="ctr" rotWithShape="0">
              <a:srgbClr val="000000">
                <a:alpha val="36000"/>
              </a:srgbClr>
            </a:outerShdw>
            <a:softEdge rad="635000"/>
          </a:effectLst>
          <a:scene3d>
            <a:camera prst="orthographicFront"/>
            <a:lightRig rig="freezing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ru-RU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КУРАТОРЫ ПРОЕКТА</a:t>
            </a:r>
          </a:p>
          <a:p>
            <a:pPr algn="ctr"/>
            <a:endParaRPr lang="ru-RU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Герасимова Наталья Серафимовна – заведующая МДОУ 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№20 комбинированного вида»</a:t>
            </a:r>
          </a:p>
          <a:p>
            <a:pPr algn="ctr"/>
            <a:r>
              <a:rPr lang="ru-RU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Шлычкова Ольга Васильевна – старший воспитатель</a:t>
            </a:r>
          </a:p>
          <a:p>
            <a:pPr algn="ctr"/>
            <a:endParaRPr kumimoji="0" lang="ru-RU" sz="1400" b="1" u="none" strike="noStrike" kern="120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14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</a:t>
            </a:r>
            <a:r>
              <a:rPr lang="ru-RU" sz="1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lang="ru-RU" sz="1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Абрамова Елена Ивановна - воспитатель,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Аброськина Елена Николаевна - воспитатель,</a:t>
            </a:r>
          </a:p>
          <a:p>
            <a:pPr algn="ctr"/>
            <a:r>
              <a:rPr kumimoji="0" lang="ru-RU" sz="1200" b="1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Афоничкина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Вячеславовна - воспитатель,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Валеева Альфия </a:t>
            </a:r>
            <a:r>
              <a:rPr kumimoji="0" lang="ru-RU" sz="1200" b="1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Каюмовна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воспитатель высшей квалификационной категории,</a:t>
            </a:r>
          </a:p>
          <a:p>
            <a:pPr algn="ctr"/>
            <a:r>
              <a:rPr lang="ru-RU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Гадеева</a:t>
            </a:r>
            <a:r>
              <a:rPr lang="ru-RU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Татьяна Ивановна – учитель-логопед,</a:t>
            </a:r>
            <a:endParaRPr kumimoji="0" lang="ru-RU" sz="1200" b="1" u="none" strike="noStrike" kern="120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1200" b="1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Гудожникова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Юлия Анатольевна - воспитатель 1 квалификационной категории,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Ефремова Нина Анатольевна - воспитатель,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Караева Татьяна Ивановна - инструктор по физической культуре,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Кондракова Елена Ивановна - воспитатель высшей квалификационной категории,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Кудашкина Лидия Александровна - воспитатель 1 квалификационной категории,</a:t>
            </a:r>
          </a:p>
          <a:p>
            <a:pPr algn="ctr"/>
            <a:r>
              <a:rPr kumimoji="0" lang="ru-RU" sz="1200" b="1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Маралина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Наталья Михайловна - воспитатель высшей квалификационной категории,</a:t>
            </a:r>
          </a:p>
          <a:p>
            <a:pPr algn="ctr"/>
            <a:r>
              <a:rPr kumimoji="0" lang="ru-RU" sz="1200" b="1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Нуштайкина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Мария Владимировна - воспитатель,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Попкова Татьяна Владимировна - воспитатель,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Радаева Ирина Александровна - воспитатель,</a:t>
            </a:r>
          </a:p>
          <a:p>
            <a:pPr algn="ctr"/>
            <a:r>
              <a:rPr lang="ru-RU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Родионова Наталья Викторовна – воспитатель,</a:t>
            </a:r>
            <a:endParaRPr kumimoji="0" lang="ru-RU" sz="1200" b="1" u="none" strike="noStrike" kern="120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kumimoji="0" lang="ru-RU" sz="1200" b="1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Субботкина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Ольга Александровна - воспитатель высшей квалификационной категории,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Черкасова Ольга Николаевна - воспитатель высшей квалификационной категории,</a:t>
            </a:r>
          </a:p>
          <a:p>
            <a:pPr algn="ctr"/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Юсупова Альфия </a:t>
            </a:r>
            <a:r>
              <a:rPr kumimoji="0" lang="ru-RU" sz="1200" b="1" u="none" strike="noStrike" kern="1200" spc="50" normalizeH="0" baseline="0" noProof="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Раилевна</a:t>
            </a:r>
            <a:r>
              <a:rPr kumimoji="0" lang="ru-RU" sz="1200" b="1" u="none" strike="noStrike" kern="1200" spc="50" normalizeH="0" baseline="0" noProof="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- воспитатель высшей квалификационной категории</a:t>
            </a:r>
          </a:p>
          <a:p>
            <a:pPr algn="ctr"/>
            <a:r>
              <a:rPr lang="ru-RU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Гладилина Дина Николаевна – воспитатель,</a:t>
            </a:r>
            <a:endParaRPr lang="ru-RU" sz="14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b="1" spc="50" dirty="0" err="1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Филлипова</a:t>
            </a:r>
            <a:r>
              <a:rPr lang="ru-RU" sz="1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Борисовна – музыкальный руководитель.</a:t>
            </a:r>
            <a:endParaRPr kumimoji="0" lang="ru-RU" sz="1200" b="1" u="none" strike="noStrike" kern="1200" spc="50" normalizeH="0" baseline="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9249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F49CC-8158-E130-B420-E8967B6500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6E8FBB-063C-8D9B-849A-FD339CEF0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33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83D8BC-D5F9-761F-9EC8-B16DE4D1D7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199" y="3993502"/>
            <a:ext cx="3645420" cy="273406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523342-B28C-026E-CAF5-5BC33BB0B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686"/>
            <a:ext cx="4268609" cy="56914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884D3A0-771C-A73B-06B7-C323D9D3B6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231" y="886897"/>
            <a:ext cx="4110199" cy="56914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4E1A71F-D11D-FA4B-C887-4A9AA1DDE2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104" y="234836"/>
            <a:ext cx="3686558" cy="392661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679557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DC184-F2FF-A6F2-485A-FB342F0F1D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B72C96-76B9-E900-FE1D-A690275CB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7315F12-2E4E-EE3B-CBAD-0E9F314498B2}"/>
              </a:ext>
            </a:extLst>
          </p:cNvPr>
          <p:cNvSpPr txBox="1"/>
          <p:nvPr/>
        </p:nvSpPr>
        <p:spPr>
          <a:xfrm>
            <a:off x="2600960" y="2225040"/>
            <a:ext cx="7894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№7</a:t>
            </a:r>
          </a:p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Маралина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Н.М.</a:t>
            </a:r>
          </a:p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sz="32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Гудожникова</a:t>
            </a:r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Ю.А.</a:t>
            </a:r>
          </a:p>
        </p:txBody>
      </p:sp>
    </p:spTree>
    <p:extLst>
      <p:ext uri="{BB962C8B-B14F-4D97-AF65-F5344CB8AC3E}">
        <p14:creationId xmlns:p14="http://schemas.microsoft.com/office/powerpoint/2010/main" val="287656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8FF4E-86E4-5285-4192-3C0890C41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5FF5A9D-1FD1-4C3F-A3F0-7AAF8091E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E1AFE4A-63A9-CCCC-7C0F-B76C2CC8C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2416">
            <a:off x="7581621" y="996125"/>
            <a:ext cx="4531390" cy="60217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D079D48-88D8-66EB-98D5-BE77910C59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79" y="316643"/>
            <a:ext cx="4595901" cy="346128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5C1143-D8C4-870D-2F68-F6F0672E6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53033">
            <a:off x="19035" y="1842016"/>
            <a:ext cx="4048095" cy="521253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A9D35E-720C-48E7-CB80-01FA41445695}"/>
              </a:ext>
            </a:extLst>
          </p:cNvPr>
          <p:cNvSpPr txBox="1"/>
          <p:nvPr/>
        </p:nvSpPr>
        <p:spPr>
          <a:xfrm>
            <a:off x="3768925" y="4007015"/>
            <a:ext cx="4861891" cy="1569660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трудились не за страх –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усердно трамбовали….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и выросла гора – </a:t>
            </a:r>
          </a:p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Нет, не зря все затевали.</a:t>
            </a:r>
          </a:p>
        </p:txBody>
      </p:sp>
    </p:spTree>
    <p:extLst>
      <p:ext uri="{BB962C8B-B14F-4D97-AF65-F5344CB8AC3E}">
        <p14:creationId xmlns:p14="http://schemas.microsoft.com/office/powerpoint/2010/main" val="4094532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68CFC1-2B5D-855A-1574-59F553ABE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04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56BAB-D365-7F37-816E-327E2F1783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1976E9-E1DC-C8F6-819B-8969D6440D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D0C5773-D9EB-E756-5EC1-78FE908F3E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29"/>
          <a:stretch/>
        </p:blipFill>
        <p:spPr>
          <a:xfrm>
            <a:off x="8223076" y="669473"/>
            <a:ext cx="4134158" cy="61885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53B758B-0C95-0089-12E1-FFCD2FC988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73" t="334" r="6617" b="-334"/>
          <a:stretch/>
        </p:blipFill>
        <p:spPr>
          <a:xfrm>
            <a:off x="5291028" y="818936"/>
            <a:ext cx="3918857" cy="586790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93D27C-E687-1B42-19BA-079BF7C734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29" r="16016"/>
          <a:stretch/>
        </p:blipFill>
        <p:spPr>
          <a:xfrm>
            <a:off x="2593910" y="519973"/>
            <a:ext cx="3629608" cy="616687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945C82-91FF-1E5D-0E7B-4CD0BAF66A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098"/>
          <a:stretch/>
        </p:blipFill>
        <p:spPr>
          <a:xfrm>
            <a:off x="-165234" y="736633"/>
            <a:ext cx="3918858" cy="58679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8CF41-BCBE-A759-2A44-CF083C33A59C}"/>
              </a:ext>
            </a:extLst>
          </p:cNvPr>
          <p:cNvSpPr txBox="1"/>
          <p:nvPr/>
        </p:nvSpPr>
        <p:spPr>
          <a:xfrm>
            <a:off x="851345" y="153481"/>
            <a:ext cx="221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Елочка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727394-2A90-3C84-96C6-2DBF17A08C3A}"/>
              </a:ext>
            </a:extLst>
          </p:cNvPr>
          <p:cNvSpPr txBox="1"/>
          <p:nvPr/>
        </p:nvSpPr>
        <p:spPr>
          <a:xfrm>
            <a:off x="3753624" y="122756"/>
            <a:ext cx="221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Умница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1D95F3-E827-8FBD-5E58-A7551101B49A}"/>
              </a:ext>
            </a:extLst>
          </p:cNvPr>
          <p:cNvSpPr txBox="1"/>
          <p:nvPr/>
        </p:nvSpPr>
        <p:spPr>
          <a:xfrm>
            <a:off x="6600423" y="156686"/>
            <a:ext cx="221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Шалун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780E4EE-A22A-25D3-0244-B8C736286B4A}"/>
              </a:ext>
            </a:extLst>
          </p:cNvPr>
          <p:cNvSpPr txBox="1"/>
          <p:nvPr/>
        </p:nvSpPr>
        <p:spPr>
          <a:xfrm>
            <a:off x="9598090" y="109975"/>
            <a:ext cx="22170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Тихоня</a:t>
            </a:r>
          </a:p>
        </p:txBody>
      </p:sp>
    </p:spTree>
    <p:extLst>
      <p:ext uri="{BB962C8B-B14F-4D97-AF65-F5344CB8AC3E}">
        <p14:creationId xmlns:p14="http://schemas.microsoft.com/office/powerpoint/2010/main" val="2872741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30CFB8-9FFA-1022-C11A-59655F797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E42417-91AB-D424-CAF7-6EFDD69F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3AAA590-DDF6-186E-6FD1-256612527122}"/>
              </a:ext>
            </a:extLst>
          </p:cNvPr>
          <p:cNvSpPr txBox="1"/>
          <p:nvPr/>
        </p:nvSpPr>
        <p:spPr>
          <a:xfrm>
            <a:off x="1006998" y="2199190"/>
            <a:ext cx="107297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endParaRPr lang="ru-RU" sz="3200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СПОРТИВНАЯ ПЛОЩАДКА</a:t>
            </a:r>
          </a:p>
          <a:p>
            <a:pPr algn="ctr"/>
            <a:r>
              <a:rPr lang="ru-RU" sz="32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по физической культуре: Караева Т.И.</a:t>
            </a:r>
          </a:p>
        </p:txBody>
      </p:sp>
    </p:spTree>
    <p:extLst>
      <p:ext uri="{BB962C8B-B14F-4D97-AF65-F5344CB8AC3E}">
        <p14:creationId xmlns:p14="http://schemas.microsoft.com/office/powerpoint/2010/main" val="2308886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9AAD4-875D-91EA-FA7E-953F719848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4AFA04-F582-D155-B1C6-F3631C25CD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B65D3E-E30A-D6A9-9C8C-810A8312E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72" y="422475"/>
            <a:ext cx="4166886" cy="627926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9CF52F3-1CFB-9911-6BB2-9DE02F18FE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72" y="416689"/>
            <a:ext cx="4262499" cy="644131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1D4E469-48C0-B86A-3664-267FABD04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98" y="283579"/>
            <a:ext cx="4529802" cy="6707529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685D63-6D36-D445-A479-C2E660A71135}"/>
              </a:ext>
            </a:extLst>
          </p:cNvPr>
          <p:cNvSpPr txBox="1"/>
          <p:nvPr/>
        </p:nvSpPr>
        <p:spPr>
          <a:xfrm>
            <a:off x="3414532" y="416689"/>
            <a:ext cx="5072482" cy="181588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 землею закружила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Вновь зима свой хоровод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здоровье, радость, силу</a:t>
            </a:r>
          </a:p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Зимний спорт нам принесет!</a:t>
            </a:r>
          </a:p>
        </p:txBody>
      </p:sp>
    </p:spTree>
    <p:extLst>
      <p:ext uri="{BB962C8B-B14F-4D97-AF65-F5344CB8AC3E}">
        <p14:creationId xmlns:p14="http://schemas.microsoft.com/office/powerpoint/2010/main" val="2358289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66316-F7EA-038A-0DC4-5B0C2752D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FB4746-52D7-F895-199E-CF57D75EA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CD5E3F-03F9-5313-EDFF-FBA4BF72B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36" y="477456"/>
            <a:ext cx="4473374" cy="660335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19CB5A9-1363-D940-660D-AF1939A6B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85" y="477456"/>
            <a:ext cx="4457700" cy="638343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F5A58C-6540-3C16-CC67-BA1936BFC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64" y="535329"/>
            <a:ext cx="4094784" cy="638343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76419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5C0929-99D3-6309-8269-ABA53768E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182C450-1D54-5795-BB58-AA6AF52CDC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93BE39-D1AB-F5FD-67EC-43BCCDA6F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74" y="303763"/>
            <a:ext cx="4761334" cy="6554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056B0-C29B-8230-74DB-75E75BBD0E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478" y="303763"/>
            <a:ext cx="4851532" cy="6468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51615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76ADC-CC2B-E66D-66C7-5915F8467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79412FE-7306-350F-67AE-E2A72D7F6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91DC25-8125-9ECA-156B-311C99FD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10547"/>
            <a:ext cx="4926563" cy="644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24830A-21FF-1BAD-30EE-C70A83E3A6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410547"/>
            <a:ext cx="5143500" cy="6447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4181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BF6D3-B176-FE84-DC8E-54F090653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0"/>
            <a:ext cx="2143760" cy="1956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606BE-EA68-4F37-C065-1E45F8404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73">
            <a:off x="110269" y="1369152"/>
            <a:ext cx="2255189" cy="20578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990599-20F3-2CD8-2B54-03FEF3BF9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020" y="2564277"/>
            <a:ext cx="2847079" cy="2737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901452-34B5-F1D7-F066-2D44235D0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40" y="4120659"/>
            <a:ext cx="2847079" cy="2737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3E098BB-74B0-1E52-1E55-4B7DA2DCDE54}"/>
              </a:ext>
            </a:extLst>
          </p:cNvPr>
          <p:cNvSpPr txBox="1"/>
          <p:nvPr/>
        </p:nvSpPr>
        <p:spPr>
          <a:xfrm>
            <a:off x="2610087" y="617353"/>
            <a:ext cx="9122541" cy="267765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317500"/>
          </a:effectLst>
          <a:scene3d>
            <a:camera prst="obliqueBottomRight"/>
            <a:lightRig rig="threePt" dir="t"/>
          </a:scene3d>
          <a:sp3d>
            <a:bevelB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проводится с целью создания благоприятных условий для прогулок в зимний период на территории дошкольной организации, повышение двигательной активности воспитанников в условиях детского сада, а также с целью развития , поддержки и поощрения творчески работающих педагогов.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5F7330-DEFB-CBEB-0CFC-586E433930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914" y="3763316"/>
            <a:ext cx="3468959" cy="26017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8A855D-66FA-94B6-46EC-7877FF8AA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40" y="3763316"/>
            <a:ext cx="3086841" cy="23151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527AE0F-D8E2-5793-E7E3-BB8B28EE1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092" y="3683626"/>
            <a:ext cx="3230107" cy="239482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6174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48C88-0257-EB18-A262-CE762A1DB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4D9A10-39C8-B9D0-06F1-9C2E66973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D1DFE1-04D8-CF0F-B53E-E7D3BDE3AE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8344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6920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70185-3D55-3280-737E-A018D6EC1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450D92-22D7-0981-CD2C-291CE13D8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DED8A42-4737-5F21-41D3-12601DA876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48" y="254643"/>
            <a:ext cx="10270603" cy="724575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A46DD-1189-3B60-EF99-7F2904C9AA77}"/>
              </a:ext>
            </a:extLst>
          </p:cNvPr>
          <p:cNvSpPr txBox="1"/>
          <p:nvPr/>
        </p:nvSpPr>
        <p:spPr>
          <a:xfrm rot="294964">
            <a:off x="5439011" y="708541"/>
            <a:ext cx="4745632" cy="181588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сказке снежной побывали,</a:t>
            </a:r>
            <a:b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Чудес немало повидали,</a:t>
            </a:r>
            <a:b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Всем здоровья вам желаем, </a:t>
            </a:r>
            <a:b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В гости снова приглашаем!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080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542CBC-5559-9E2F-EE47-5B3DC714D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53CBCB-3AD4-770F-D524-3ECC58F9D949}"/>
              </a:ext>
            </a:extLst>
          </p:cNvPr>
          <p:cNvSpPr txBox="1"/>
          <p:nvPr/>
        </p:nvSpPr>
        <p:spPr>
          <a:xfrm rot="525343">
            <a:off x="2792625" y="1777200"/>
            <a:ext cx="7068065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 РЕЗУЛЬТАТЕ ПРОДЕЛАННОЙ РАБОТЫ,  СОТРУДНИКИ ДЕТСКОГО САДА ДОСТИГЛИ ГЛАВНОЙ ЦЕЛИ: ВСЕ ОФОРМЛЕНИЕ УЧАСТКА СОЗДАЕТ ПРАЗДНИЧНОЕ НАСТРОЕНИЕ, РАДУЕТ ГЛАЗ РЕБЕНКА, СОЗДАЕТ У НЕГО ЭМОЦИОНАЛЬНО ПОЛОЖИТЕЛЬНОЕ ОТНОШЕНИЕ К ДЕТСКОМУ САДУ, ЖЕЛАНИЕ ПОСЕЩАТЬ ЕГО, ОБОГОЩАЕТ НОВЫМИ ВПЕЧАТЛЕНИЯМИ, СПОСОБСТВУЕТ ФИЗИЧЕСКОМУ РАЗВИТИЮ ДЕТЕЙ ДОШКОЛЬНОГО ВОЗРАСТА</a:t>
            </a:r>
            <a:r>
              <a:rPr kumimoji="0" lang="ru-RU" sz="28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27467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86E0EC-C180-6C03-9AE7-87186089B3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91"/>
            <a:ext cx="12192000" cy="70268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099737-E1A9-099A-F12D-6D779E64DB75}"/>
              </a:ext>
            </a:extLst>
          </p:cNvPr>
          <p:cNvSpPr txBox="1"/>
          <p:nvPr/>
        </p:nvSpPr>
        <p:spPr>
          <a:xfrm>
            <a:off x="2417805" y="2267556"/>
            <a:ext cx="73563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ЗИМНИЕ ИГРЫ НА УЛИЦЕ – ОТЛИЧНОЕ СРЕДСТВО ДЛЯ УКРЕПЛЕНИЯ ИММУНИТЕТА. МНОГО СУЩЕСТВУЮТ ЗАБАВ, В КОТОРЫЕ МОГУТ ИГРАТЬ И ВЗРОСЛЫЕ И ДЕТИ. ДЕТИ С УДОВОЛЬСТВИЕМ КОПОШАТСЯ В СНЕГУ И РЕЗВЯТСЯ НА СПОРТИВНЫХ ПЛОЩАДКАХ. ПОДВИЖНЫЕ ИГРЫ НА СВЕЖЕМ ВОЗДУХЕ ХОРОШО ВЛИЯЮТ НА ЗДОРОВЬЕ РЕБЕНКА И ПРИДАЮТ ЕМУ СИЛЫ И БОДРОСТЬ.</a:t>
            </a:r>
          </a:p>
        </p:txBody>
      </p:sp>
    </p:spTree>
    <p:extLst>
      <p:ext uri="{BB962C8B-B14F-4D97-AF65-F5344CB8AC3E}">
        <p14:creationId xmlns:p14="http://schemas.microsoft.com/office/powerpoint/2010/main" val="34728535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48E122-F8F7-D5B0-FC31-828683F925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0081"/>
            <a:ext cx="8036560" cy="5357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FE36BFF-7824-35C4-3666-60F274AECCA7}"/>
              </a:ext>
            </a:extLst>
          </p:cNvPr>
          <p:cNvSpPr txBox="1"/>
          <p:nvPr/>
        </p:nvSpPr>
        <p:spPr>
          <a:xfrm>
            <a:off x="2011680" y="5166362"/>
            <a:ext cx="8575040" cy="830997"/>
          </a:xfrm>
          <a:prstGeom prst="rect">
            <a:avLst/>
          </a:prstGeom>
          <a:ln>
            <a:headEnd type="none" w="med" len="med"/>
            <a:tailEnd type="none" w="med" len="med"/>
          </a:ln>
          <a:scene3d>
            <a:camera prst="isometricOffAxis1Righ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851394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6BF6D3-B176-FE84-DC8E-54F090653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1" y="0"/>
            <a:ext cx="2143760" cy="195618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C606BE-EA68-4F37-C065-1E45F8404E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2773">
            <a:off x="110269" y="1369152"/>
            <a:ext cx="2255189" cy="205786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990599-20F3-2CD8-2B54-03FEF3BF9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020" y="2564277"/>
            <a:ext cx="2847079" cy="273734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901452-34B5-F1D7-F066-2D44235D0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2740" y="4120659"/>
            <a:ext cx="2847079" cy="2737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C4A3B4D-96FD-1D57-F831-1FF4E7CB1DF0}"/>
              </a:ext>
            </a:extLst>
          </p:cNvPr>
          <p:cNvSpPr txBox="1"/>
          <p:nvPr/>
        </p:nvSpPr>
        <p:spPr>
          <a:xfrm>
            <a:off x="2741028" y="797510"/>
            <a:ext cx="9133840" cy="5262979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  <a:softEdge rad="317500"/>
          </a:effectLst>
          <a:scene3d>
            <a:camera prst="obliqueBottomRight"/>
            <a:lightRig rig="threePt" dir="t"/>
          </a:scene3d>
          <a:sp3d>
            <a:bevelB w="152400" h="50800" prst="softRound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создание условий для воспитательно-образовательной деятельности с детьми в зимний период;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-повышение двигательной активности детей дошкольного возраста на прогулочных участках в зимнее время; 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выявление и распространение лучшего опыта работы педагогических коллективов по организации физкультурно-спортивной  и оздоровительной работы на прогулке в зимнее время;</a:t>
            </a:r>
          </a:p>
          <a:p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культуры здорового образа жизни у детей дошкольного возраста.</a:t>
            </a:r>
          </a:p>
        </p:txBody>
      </p:sp>
    </p:spTree>
    <p:extLst>
      <p:ext uri="{BB962C8B-B14F-4D97-AF65-F5344CB8AC3E}">
        <p14:creationId xmlns:p14="http://schemas.microsoft.com/office/powerpoint/2010/main" val="3260238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8E196-1FFC-61DC-EDBC-0F65DEA3D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889D9-DE62-ECFB-13E3-3AD7E2681D7A}"/>
              </a:ext>
            </a:extLst>
          </p:cNvPr>
          <p:cNvSpPr txBox="1"/>
          <p:nvPr/>
        </p:nvSpPr>
        <p:spPr>
          <a:xfrm>
            <a:off x="2002420" y="2314833"/>
            <a:ext cx="8247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МЛАДШАЯ ГРУППА №9</a:t>
            </a:r>
          </a:p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Родионова Н.В.</a:t>
            </a:r>
          </a:p>
          <a:p>
            <a:pPr algn="ctr"/>
            <a:r>
              <a:rPr lang="ru-RU" sz="36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Попкова Т.В.</a:t>
            </a:r>
          </a:p>
        </p:txBody>
      </p:sp>
    </p:spTree>
    <p:extLst>
      <p:ext uri="{BB962C8B-B14F-4D97-AF65-F5344CB8AC3E}">
        <p14:creationId xmlns:p14="http://schemas.microsoft.com/office/powerpoint/2010/main" val="776102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EF86E9-5BE9-EC06-3F34-B7574D090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64C625-AD83-79BA-B773-D151DD4E8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" y="44704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5954B7-A9C5-9DDF-9BB1-9821FE3A5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30" y="447040"/>
            <a:ext cx="5143500" cy="685800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E68ACB-7452-B36B-5257-F13883009C1E}"/>
              </a:ext>
            </a:extLst>
          </p:cNvPr>
          <p:cNvSpPr txBox="1"/>
          <p:nvPr/>
        </p:nvSpPr>
        <p:spPr>
          <a:xfrm rot="812487">
            <a:off x="7973868" y="520285"/>
            <a:ext cx="4036060" cy="2923877"/>
          </a:xfrm>
          <a:prstGeom prst="rect">
            <a:avLst/>
          </a:prstGeom>
          <a:blipFill dpi="0" rotWithShape="1">
            <a:blip r:embed="rId5">
              <a:alphaModFix amt="98000"/>
            </a:blip>
            <a:srcRect/>
            <a:tile tx="0" ty="0" sx="100000" sy="100000" flip="none" algn="tl"/>
          </a:blipFill>
          <a:ln>
            <a:solidFill>
              <a:srgbClr val="C00000"/>
            </a:solidFill>
          </a:ln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зимний полдень у двора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Копошится детвора.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Быстро, на перегонки,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Лепят снежные комки.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Крепость им построить нужно.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Ну-ка, вместе! Ну-ка, дружно!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Возвели за полчаса.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Вот такие чудеса.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78905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7C141-F2D4-F261-C7A6-E0458B7F7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49B670D-9A81-345C-8409-4EB92ED11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4D42354-7401-7D25-A61E-F3600BC93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27" y="288212"/>
            <a:ext cx="5143500" cy="68580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B42065-4FFA-E721-EC80-588C593DE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54" y="240522"/>
            <a:ext cx="5215035" cy="695338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87763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F8E196-1FFC-61DC-EDBC-0F65DEA3D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"/>
            <a:ext cx="12192000" cy="68573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9889D9-DE62-ECFB-13E3-3AD7E2681D7A}"/>
              </a:ext>
            </a:extLst>
          </p:cNvPr>
          <p:cNvSpPr txBox="1"/>
          <p:nvPr/>
        </p:nvSpPr>
        <p:spPr>
          <a:xfrm>
            <a:off x="2148840" y="2210094"/>
            <a:ext cx="78943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Средняя группа №5</a:t>
            </a:r>
          </a:p>
          <a:p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Кудашкина Л.А.</a:t>
            </a:r>
          </a:p>
          <a:p>
            <a:r>
              <a:rPr lang="ru-RU" sz="4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Радаева И.А.</a:t>
            </a:r>
          </a:p>
        </p:txBody>
      </p:sp>
    </p:spTree>
    <p:extLst>
      <p:ext uri="{BB962C8B-B14F-4D97-AF65-F5344CB8AC3E}">
        <p14:creationId xmlns:p14="http://schemas.microsoft.com/office/powerpoint/2010/main" val="358410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6FBD2-6CC4-2992-FA05-E6CF9B101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2E655D-91A5-1BE5-D466-E79CAA3D2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439E03-8D7C-63DD-E1E5-6273E2A87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315" y="3104330"/>
            <a:ext cx="5730240" cy="42976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547B178-048D-229F-67A2-7D4278C21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301" y="2674909"/>
            <a:ext cx="6412375" cy="4809281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011797-D88B-FB42-7148-24026953C1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3140" y="97544"/>
            <a:ext cx="5675868" cy="42553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8AADCB-53DB-E69B-2E51-FAB6AFE551FE}"/>
              </a:ext>
            </a:extLst>
          </p:cNvPr>
          <p:cNvSpPr txBox="1"/>
          <p:nvPr/>
        </p:nvSpPr>
        <p:spPr>
          <a:xfrm rot="21013802">
            <a:off x="615820" y="811763"/>
            <a:ext cx="3331029" cy="193899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effectLst>
            <a:softEdge rad="635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творили, мастерили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Глыбу снежную лепили,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снега, сказка льда –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Замечательна она!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настал Ваш час, </a:t>
            </a:r>
          </a:p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Полюбуйтесь-ка на нас!</a:t>
            </a:r>
          </a:p>
        </p:txBody>
      </p:sp>
    </p:spTree>
    <p:extLst>
      <p:ext uri="{BB962C8B-B14F-4D97-AF65-F5344CB8AC3E}">
        <p14:creationId xmlns:p14="http://schemas.microsoft.com/office/powerpoint/2010/main" val="9598213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747</Words>
  <Application>Microsoft Office PowerPoint</Application>
  <PresentationFormat>Широкоэкранный</PresentationFormat>
  <Paragraphs>91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Федулова Алена</dc:creator>
  <cp:lastModifiedBy>Федулова Алена</cp:lastModifiedBy>
  <cp:revision>23</cp:revision>
  <dcterms:created xsi:type="dcterms:W3CDTF">2024-02-02T15:04:01Z</dcterms:created>
  <dcterms:modified xsi:type="dcterms:W3CDTF">2024-03-01T12:11:30Z</dcterms:modified>
</cp:coreProperties>
</file>