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214422"/>
            <a:ext cx="7143800" cy="235745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использования компьютерных технологий в обучении дошкольников мерам личной безопасности в сфере антитеррористической деятельности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786322"/>
            <a:ext cx="3143272" cy="1752600"/>
          </a:xfrm>
        </p:spPr>
        <p:txBody>
          <a:bodyPr/>
          <a:lstStyle/>
          <a:p>
            <a:r>
              <a:rPr lang="ru-RU" dirty="0" smtClean="0"/>
              <a:t>Подготовила, воспитатель средней группы №4 </a:t>
            </a:r>
          </a:p>
          <a:p>
            <a:r>
              <a:rPr lang="ru-RU" dirty="0" err="1" smtClean="0"/>
              <a:t>Сеськина</a:t>
            </a:r>
            <a:r>
              <a:rPr lang="ru-RU" dirty="0" smtClean="0"/>
              <a:t> И. Д. </a:t>
            </a:r>
            <a:endParaRPr lang="ru-RU" dirty="0"/>
          </a:p>
        </p:txBody>
      </p:sp>
      <p:pic>
        <p:nvPicPr>
          <p:cNvPr id="1026" name="Picture 2" descr="C:\Users\Пользователь\Desktop\по месяцам отчеты-планы, фото\Январь 4 группа\IMG_4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112" y="3786190"/>
            <a:ext cx="4215980" cy="2767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286808" cy="225742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Для того, чтобы повысить защищенность детей им необходимо овладеть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такими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сложными знаниями и умениями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наблюдательностью, умением анализировать свои ошибки, приведшие к неприятностям, отдавать себе отчет о возможных последствиях тех или иных своих поступков, а также навыками грамотных действий в случае проявления опасностей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1529.jpg"/>
          <p:cNvPicPr>
            <a:picLocks noChangeAspect="1"/>
          </p:cNvPicPr>
          <p:nvPr/>
        </p:nvPicPr>
        <p:blipFill>
          <a:blip r:embed="rId2" cstate="print"/>
          <a:srcRect l="8152" r="12500" b="13768"/>
          <a:stretch>
            <a:fillRect/>
          </a:stretch>
        </p:blipFill>
        <p:spPr>
          <a:xfrm rot="5400000">
            <a:off x="306025" y="3051505"/>
            <a:ext cx="3643313" cy="2969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1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79091" y="2821777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071942"/>
            <a:ext cx="8429684" cy="254318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В </a:t>
            </a:r>
            <a:r>
              <a:rPr lang="ru-RU" dirty="0" smtClean="0"/>
              <a:t>настоящее время одной  из самых новых и актуальных методик обучения и воспитания  детей в современной дошкольной педагогике, позволяющая сделать совместную деятельность с детьми  нетрадиционной, яркой, насыщенной является применение современных  информационно-коммуникационных технологий в учебно-воспитательном процессе в дошкольном образовательном учреждении.</a:t>
            </a:r>
            <a:endParaRPr lang="ru-RU" dirty="0"/>
          </a:p>
        </p:txBody>
      </p:sp>
      <p:pic>
        <p:nvPicPr>
          <p:cNvPr id="4" name="Рисунок 3" descr="IMG_99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14290"/>
            <a:ext cx="5143536" cy="3857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0"/>
            <a:ext cx="8215370" cy="407196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ИКТ позволяет: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информацию на экране в игровой форме, что вызывает у детей огромный интерес, так как это отвечает основному виду деятельности дошкольника — игре.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доступной форме, ярко, образно, преподнести дошкольникам материал, что соответствует наглядно-образному мышлению детей дошкольного возраста.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внимание детей движением, звуком,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мультипликацией, но не перегружать материал ими.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развитию у дошкольников исследовательских способностей, познавательной активности, навыков и талантов.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Поощрять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при решении проблемных задач и преодолении трудностей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/>
              <a:t>Чередование демонстрации теоретического материала и беседы с детьми помогают добиться поставленных целей.</a:t>
            </a:r>
            <a:endParaRPr lang="ru-RU" dirty="0"/>
          </a:p>
        </p:txBody>
      </p:sp>
      <p:pic>
        <p:nvPicPr>
          <p:cNvPr id="4" name="Рисунок 3" descr="IMG_1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1" y="4000504"/>
            <a:ext cx="3809995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15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4000504"/>
            <a:ext cx="3809995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5072098" cy="664371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Как </a:t>
            </a:r>
            <a:r>
              <a:rPr lang="ru-RU" dirty="0" smtClean="0"/>
              <a:t>же можно применить КТ технологии например, показ плакатов на нужную тематику крупным планом, так же можно использовать </a:t>
            </a:r>
            <a:r>
              <a:rPr lang="ru-RU" dirty="0" err="1" smtClean="0"/>
              <a:t>мнемотаблицу</a:t>
            </a:r>
            <a:r>
              <a:rPr lang="ru-RU" dirty="0" smtClean="0"/>
              <a:t> (алгоритмы). Показ презентаций</a:t>
            </a:r>
            <a:r>
              <a:rPr lang="ru-RU" dirty="0" smtClean="0"/>
              <a:t>, просмотр </a:t>
            </a:r>
            <a:r>
              <a:rPr lang="ru-RU" dirty="0" smtClean="0"/>
              <a:t>обучающих мультфильмов. </a:t>
            </a:r>
          </a:p>
          <a:p>
            <a:pPr algn="just"/>
            <a:r>
              <a:rPr lang="ru-RU" dirty="0" smtClean="0"/>
              <a:t>«</a:t>
            </a:r>
            <a:r>
              <a:rPr lang="ru-RU" dirty="0" smtClean="0"/>
              <a:t>Уроки осторожности тетушки Совы»;</a:t>
            </a:r>
          </a:p>
          <a:p>
            <a:pPr algn="just"/>
            <a:r>
              <a:rPr lang="ru-RU" dirty="0" smtClean="0"/>
              <a:t>«</a:t>
            </a:r>
            <a:r>
              <a:rPr lang="ru-RU" dirty="0" smtClean="0"/>
              <a:t>Правила безопасного поведения в быту»;</a:t>
            </a:r>
          </a:p>
          <a:p>
            <a:pPr algn="just"/>
            <a:r>
              <a:rPr lang="ru-RU" dirty="0" smtClean="0"/>
              <a:t>«</a:t>
            </a:r>
            <a:r>
              <a:rPr lang="ru-RU" dirty="0" smtClean="0"/>
              <a:t>Как это случилось»;</a:t>
            </a:r>
          </a:p>
          <a:p>
            <a:pPr algn="just"/>
            <a:r>
              <a:rPr lang="ru-RU" dirty="0" smtClean="0"/>
              <a:t>«</a:t>
            </a:r>
            <a:r>
              <a:rPr lang="ru-RU" dirty="0" err="1" smtClean="0"/>
              <a:t>Смешарики</a:t>
            </a:r>
            <a:r>
              <a:rPr lang="ru-RU" dirty="0" smtClean="0"/>
              <a:t>»;</a:t>
            </a:r>
          </a:p>
          <a:p>
            <a:pPr algn="just"/>
            <a:r>
              <a:rPr lang="ru-RU" dirty="0" smtClean="0"/>
              <a:t>«</a:t>
            </a:r>
            <a:r>
              <a:rPr lang="ru-RU" dirty="0" smtClean="0"/>
              <a:t>Зина, Кеша и террористы»;</a:t>
            </a:r>
          </a:p>
          <a:p>
            <a:pPr algn="just"/>
            <a:r>
              <a:rPr lang="ru-RU" dirty="0" smtClean="0"/>
              <a:t>Антитеррористические мультфильмы  ФСБ;</a:t>
            </a:r>
            <a:endParaRPr lang="ru-RU" dirty="0" smtClean="0"/>
          </a:p>
          <a:p>
            <a:pPr algn="just"/>
            <a:r>
              <a:rPr lang="ru-RU" dirty="0" smtClean="0"/>
              <a:t>«</a:t>
            </a:r>
            <a:r>
              <a:rPr lang="ru-RU" dirty="0" smtClean="0"/>
              <a:t>Правила безопасности для детей на природе»;</a:t>
            </a:r>
          </a:p>
          <a:p>
            <a:pPr algn="just"/>
            <a:r>
              <a:rPr lang="ru-RU" dirty="0" smtClean="0"/>
              <a:t>«</a:t>
            </a:r>
            <a:r>
              <a:rPr lang="ru-RU" dirty="0" smtClean="0"/>
              <a:t>Безопасность детей в транспортном мире»;</a:t>
            </a:r>
          </a:p>
          <a:p>
            <a:pPr algn="just"/>
            <a:r>
              <a:rPr lang="ru-RU" dirty="0" smtClean="0"/>
              <a:t>«</a:t>
            </a:r>
            <a:r>
              <a:rPr lang="ru-RU" dirty="0" smtClean="0"/>
              <a:t>Безопасность на дороге»;</a:t>
            </a:r>
          </a:p>
          <a:p>
            <a:pPr algn="just"/>
            <a:r>
              <a:rPr lang="ru-RU" dirty="0" smtClean="0"/>
              <a:t>«</a:t>
            </a:r>
            <a:r>
              <a:rPr lang="ru-RU" dirty="0" smtClean="0"/>
              <a:t>ОБЖ – это серьезно», </a:t>
            </a:r>
            <a:r>
              <a:rPr lang="ru-RU" dirty="0" err="1" smtClean="0"/>
              <a:t>АБВГДейка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«</a:t>
            </a:r>
            <a:r>
              <a:rPr lang="ru-RU" dirty="0" smtClean="0"/>
              <a:t>Безопасность на воде».</a:t>
            </a:r>
          </a:p>
          <a:p>
            <a:endParaRPr lang="ru-RU" dirty="0"/>
          </a:p>
        </p:txBody>
      </p:sp>
      <p:pic>
        <p:nvPicPr>
          <p:cNvPr id="4" name="Рисунок 3" descr="41744_зп20242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571480"/>
            <a:ext cx="3643306" cy="4857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14290"/>
            <a:ext cx="8715436" cy="275749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Очень </a:t>
            </a:r>
            <a:r>
              <a:rPr lang="ru-RU" dirty="0" smtClean="0"/>
              <a:t>трудно объяснить ребенку понятие терроризм и террористы. Объяснить детям, как следует поступать в такой ситуации поможет мультфильм "Зина, Кеша и </a:t>
            </a:r>
            <a:r>
              <a:rPr lang="ru-RU" dirty="0" smtClean="0"/>
              <a:t>террористы«, или «Антитеррористические мультфильмы ФСБ». </a:t>
            </a:r>
          </a:p>
          <a:p>
            <a:pPr>
              <a:buNone/>
            </a:pPr>
            <a:r>
              <a:rPr lang="ru-RU" dirty="0" smtClean="0"/>
              <a:t>    Ведь </a:t>
            </a:r>
            <a:r>
              <a:rPr lang="ru-RU" dirty="0" smtClean="0"/>
              <a:t>запоминать  правила личной безопасности детям всегда проще в </a:t>
            </a:r>
            <a:r>
              <a:rPr lang="ru-RU" dirty="0" err="1" smtClean="0"/>
              <a:t>непринудительной</a:t>
            </a:r>
            <a:r>
              <a:rPr lang="ru-RU" dirty="0" smtClean="0"/>
              <a:t> форме.</a:t>
            </a:r>
          </a:p>
          <a:p>
            <a:pPr>
              <a:buNone/>
            </a:pPr>
            <a:r>
              <a:rPr lang="ru-RU" dirty="0" smtClean="0"/>
              <a:t>    После </a:t>
            </a:r>
            <a:r>
              <a:rPr lang="ru-RU" dirty="0" smtClean="0"/>
              <a:t>просмотра мультфильма, с детьми проводится беседа о необходимости быть внимательными, особенно в общественных местах, закрепили правила поведения в экстремальной ситуации.</a:t>
            </a:r>
            <a:endParaRPr lang="ru-RU" dirty="0"/>
          </a:p>
        </p:txBody>
      </p:sp>
      <p:pic>
        <p:nvPicPr>
          <p:cNvPr id="4" name="Рисунок 3" descr="IMG_99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3000372"/>
            <a:ext cx="5143503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8643966" cy="297180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Обучающие </a:t>
            </a:r>
            <a:r>
              <a:rPr lang="ru-RU" dirty="0" smtClean="0"/>
              <a:t>мультфильмы учат </a:t>
            </a:r>
            <a:r>
              <a:rPr lang="ru-RU" b="1" dirty="0" smtClean="0"/>
              <a:t>детей противостоять</a:t>
            </a:r>
            <a:r>
              <a:rPr lang="ru-RU" dirty="0" smtClean="0"/>
              <a:t> опасности и защитить себя в экстремальной ситуации, сформировывают представление о мерах предосторожности и возможных последствиях их нарушения, о способах защиты от </a:t>
            </a:r>
            <a:r>
              <a:rPr lang="ru-RU" b="1" dirty="0" smtClean="0"/>
              <a:t>террористов</a:t>
            </a:r>
            <a:r>
              <a:rPr lang="ru-RU" dirty="0" smtClean="0"/>
              <a:t>. Прививают детям навыки уверенного поведения в экстремальных ситуациях. Воспитывают дружеские отношения к сверстникам и близким людям.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IMG_1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000372"/>
            <a:ext cx="4857752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714752"/>
            <a:ext cx="8501122" cy="314324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При </a:t>
            </a:r>
            <a:r>
              <a:rPr lang="ru-RU" dirty="0" smtClean="0"/>
              <a:t>использовании компьютерных технологий, обязательным условием является соблюдение условий для сбережения здоровья ребенка:</a:t>
            </a:r>
          </a:p>
          <a:p>
            <a:pPr algn="just">
              <a:buNone/>
            </a:pPr>
            <a:r>
              <a:rPr lang="ru-RU" dirty="0" smtClean="0"/>
              <a:t> </a:t>
            </a:r>
            <a:r>
              <a:rPr lang="ru-RU" dirty="0" smtClean="0"/>
              <a:t>1. Максимальная </a:t>
            </a:r>
            <a:r>
              <a:rPr lang="ru-RU" dirty="0" smtClean="0"/>
              <a:t>одноразовая  длительность работы не должна превышать: 10-15минут в день;              </a:t>
            </a:r>
          </a:p>
          <a:p>
            <a:pPr algn="just">
              <a:buNone/>
            </a:pPr>
            <a:r>
              <a:rPr lang="ru-RU" dirty="0" smtClean="0"/>
              <a:t>2</a:t>
            </a:r>
            <a:r>
              <a:rPr lang="ru-RU" dirty="0" smtClean="0"/>
              <a:t>. В </a:t>
            </a:r>
            <a:r>
              <a:rPr lang="ru-RU" dirty="0" smtClean="0"/>
              <a:t>течение одного дня допускается проведение не более одного занятия с использованием компьютера.</a:t>
            </a:r>
          </a:p>
          <a:p>
            <a:pPr algn="just">
              <a:buNone/>
            </a:pPr>
            <a:r>
              <a:rPr lang="ru-RU" dirty="0" smtClean="0"/>
              <a:t>3</a:t>
            </a:r>
            <a:r>
              <a:rPr lang="ru-RU" dirty="0" smtClean="0"/>
              <a:t>. Рекомендуемое </a:t>
            </a:r>
            <a:r>
              <a:rPr lang="ru-RU" dirty="0" smtClean="0"/>
              <a:t>время для занятий с использованием компьютера:</a:t>
            </a:r>
          </a:p>
          <a:p>
            <a:pPr algn="just">
              <a:buNone/>
            </a:pPr>
            <a:r>
              <a:rPr lang="ru-RU" dirty="0" smtClean="0"/>
              <a:t>- первая половина дня – оптимальна</a:t>
            </a:r>
          </a:p>
          <a:p>
            <a:pPr algn="just">
              <a:buNone/>
            </a:pPr>
            <a:r>
              <a:rPr lang="ru-RU" dirty="0" smtClean="0"/>
              <a:t>-вторая половина дня – допустима</a:t>
            </a:r>
          </a:p>
          <a:p>
            <a:pPr algn="just">
              <a:buNone/>
            </a:pPr>
            <a:r>
              <a:rPr lang="ru-RU" dirty="0" smtClean="0"/>
              <a:t>4</a:t>
            </a:r>
            <a:r>
              <a:rPr lang="ru-RU" dirty="0" smtClean="0"/>
              <a:t>. Рекомендуемая </a:t>
            </a:r>
            <a:r>
              <a:rPr lang="ru-RU" dirty="0" smtClean="0"/>
              <a:t>максимальная кратность работы для детей 5-7  лет– 2 раза в неделю.</a:t>
            </a:r>
          </a:p>
          <a:p>
            <a:endParaRPr lang="ru-RU" dirty="0"/>
          </a:p>
        </p:txBody>
      </p:sp>
      <p:pic>
        <p:nvPicPr>
          <p:cNvPr id="4" name="Рисунок 3" descr="IMG_18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0755.jpg"/>
          <p:cNvPicPr>
            <a:picLocks noChangeAspect="1"/>
          </p:cNvPicPr>
          <p:nvPr/>
        </p:nvPicPr>
        <p:blipFill>
          <a:blip r:embed="rId3" cstate="print"/>
          <a:srcRect l="10937" r="12500" b="14583"/>
          <a:stretch>
            <a:fillRect/>
          </a:stretch>
        </p:blipFill>
        <p:spPr>
          <a:xfrm>
            <a:off x="5000628" y="571480"/>
            <a:ext cx="3415099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285992"/>
            <a:ext cx="492919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opasnie_predmeti_w900_h13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85794"/>
            <a:ext cx="4071966" cy="555823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</TotalTime>
  <Words>342</Words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Актуальность использования компьютерных технологий в обучении дошкольников мерам личной безопасности в сфере антитеррористической деятельности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Актуальность использования компьютерных технологий в обучении дошкольников мерам личной безопасности в сфере антитеррористической деятельности </dc:title>
  <dc:creator>Пользователь</dc:creator>
  <cp:lastModifiedBy>Пользователь</cp:lastModifiedBy>
  <cp:revision>10</cp:revision>
  <dcterms:created xsi:type="dcterms:W3CDTF">2021-11-16T18:06:03Z</dcterms:created>
  <dcterms:modified xsi:type="dcterms:W3CDTF">2021-11-16T19:38:22Z</dcterms:modified>
</cp:coreProperties>
</file>