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8" r:id="rId2"/>
    <p:sldId id="259" r:id="rId3"/>
    <p:sldId id="260" r:id="rId4"/>
    <p:sldId id="294" r:id="rId5"/>
    <p:sldId id="320" r:id="rId6"/>
    <p:sldId id="315" r:id="rId7"/>
    <p:sldId id="261" r:id="rId8"/>
    <p:sldId id="319" r:id="rId9"/>
    <p:sldId id="264" r:id="rId10"/>
    <p:sldId id="267" r:id="rId11"/>
    <p:sldId id="305" r:id="rId12"/>
    <p:sldId id="301" r:id="rId13"/>
    <p:sldId id="299" r:id="rId14"/>
    <p:sldId id="269" r:id="rId15"/>
    <p:sldId id="270" r:id="rId16"/>
    <p:sldId id="276" r:id="rId17"/>
    <p:sldId id="312" r:id="rId18"/>
    <p:sldId id="316" r:id="rId19"/>
    <p:sldId id="313" r:id="rId20"/>
    <p:sldId id="273" r:id="rId21"/>
    <p:sldId id="274" r:id="rId22"/>
    <p:sldId id="277" r:id="rId23"/>
    <p:sldId id="318" r:id="rId24"/>
    <p:sldId id="317" r:id="rId25"/>
    <p:sldId id="278" r:id="rId26"/>
    <p:sldId id="311" r:id="rId27"/>
    <p:sldId id="279" r:id="rId28"/>
    <p:sldId id="292" r:id="rId29"/>
    <p:sldId id="281" r:id="rId30"/>
    <p:sldId id="282" r:id="rId31"/>
    <p:sldId id="283" r:id="rId32"/>
    <p:sldId id="314" r:id="rId33"/>
    <p:sldId id="285" r:id="rId34"/>
    <p:sldId id="304" r:id="rId35"/>
    <p:sldId id="262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800000"/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6735" autoAdjust="0"/>
  </p:normalViewPr>
  <p:slideViewPr>
    <p:cSldViewPr snapToGrid="0">
      <p:cViewPr varScale="1">
        <p:scale>
          <a:sx n="71" d="100"/>
          <a:sy n="71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A5472-3716-41D5-84C5-6232F51CA8B0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D78DA-69CC-453B-96D2-5D70B66FB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2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2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9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70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73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7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73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9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20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89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7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92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75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35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0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08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0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9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62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583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8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7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6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78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06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65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70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2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7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8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0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6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9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8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0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6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0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2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9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2AC0-C3B7-417F-A7B1-5AD218A9D2C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5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L6hED2TeokjzE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7.pn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maam.ru/users/112830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pedagog13.edurm.ru/users/16730" TargetMode="External"/><Relationship Id="rId5" Type="http://schemas.openxmlformats.org/officeDocument/2006/relationships/hyperlink" Target="https://nsportal.ru/user/699828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5048" y="0"/>
            <a:ext cx="8936084" cy="16118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 smtClean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МИНИСТЕРСТВО </a:t>
            </a:r>
            <a:r>
              <a:rPr lang="ru-RU" sz="2000" b="1" dirty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ОБРАЗОВАНИЯ РЕСПУБЛИКИ МОРДОВИЯ</a:t>
            </a:r>
            <a:r>
              <a:rPr lang="ru-RU" sz="2200" b="1" dirty="0">
                <a:solidFill>
                  <a:srgbClr val="660033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2200" b="1" dirty="0">
                <a:solidFill>
                  <a:srgbClr val="660033"/>
                </a:solidFill>
                <a:latin typeface="Trebuchet MS"/>
                <a:ea typeface="+mn-ea"/>
                <a:cs typeface="+mn-cs"/>
              </a:rPr>
            </a:br>
            <a:r>
              <a:rPr lang="ru-RU" sz="2700" b="1" dirty="0">
                <a:solidFill>
                  <a:srgbClr val="6600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ПОРТФОЛИО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200" b="1" i="1" dirty="0">
                <a:solidFill>
                  <a:srgbClr val="00206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200" b="1" spc="-1" dirty="0" smtClean="0">
                <a:solidFill>
                  <a:srgbClr val="002060"/>
                </a:solidFill>
                <a:latin typeface="Times New Roman"/>
              </a:rPr>
              <a:t>Самариной Карины Юрьевны</a:t>
            </a: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>, </a:t>
            </a:r>
            <a:b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</a:b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>воспитателя </a:t>
            </a:r>
            <a:r>
              <a:rPr lang="ru-RU" sz="2000" b="1" spc="-1" dirty="0">
                <a:solidFill>
                  <a:srgbClr val="002060"/>
                </a:solidFill>
                <a:latin typeface="Times New Roman"/>
              </a:rPr>
              <a:t>муниципального дошкольного образовательного учреждения «Детский сад № 78 комбинированного вида» городского округа Саранск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0518" y="1721900"/>
            <a:ext cx="6020614" cy="5138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19.07.1989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г.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Профессиональное образование:</a:t>
            </a:r>
            <a:r>
              <a:rPr lang="ru-RU" sz="1600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высшее, Дагестанский государственный педагогический университет, 2012 г.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Квалификация: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учитель начальных классов 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специальности: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«Педагогика и методика начального образования»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№ диплома:</a:t>
            </a:r>
            <a:r>
              <a:rPr lang="ru-RU" sz="1600" dirty="0">
                <a:solidFill>
                  <a:srgbClr val="74002C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29619 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Дата выдачи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19.01.2012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г.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Переподготовка: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Государственное бюджетное учреждение дополнительного профессионального образования «Мордовский республиканский институт образования»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Программа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«Педагогика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и методика дошкольного образования»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Стаж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педагогической </a:t>
            </a: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работы</a:t>
            </a: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(по специальности</a:t>
            </a:r>
            <a:r>
              <a:rPr lang="ru-RU" sz="16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):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7 лет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В данном учреждении</a:t>
            </a:r>
            <a:r>
              <a:rPr lang="ru-RU" sz="1600" b="1" dirty="0" smtClean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2 года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Общий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трудовой стаж: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10 лет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первая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последней аттестации: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21.03.2018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г. 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не имеет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7" y="2058076"/>
            <a:ext cx="2317708" cy="412037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38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05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9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29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29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Результаты участия </a:t>
            </a:r>
            <a:r>
              <a:rPr lang="ru-RU" sz="29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воспитанников </a:t>
            </a:r>
            <a:r>
              <a:rPr lang="ru-RU" sz="2900" b="1" spc="-1" dirty="0" smtClean="0">
                <a:solidFill>
                  <a:srgbClr val="002060"/>
                </a:solidFill>
                <a:latin typeface="Times New Roman"/>
              </a:rPr>
              <a:t>в конкурсах</a:t>
            </a:r>
            <a:r>
              <a:rPr lang="ru-RU" sz="2900" b="1" spc="-1" dirty="0">
                <a:solidFill>
                  <a:srgbClr val="002060"/>
                </a:solidFill>
                <a:latin typeface="Times New Roman"/>
              </a:rPr>
              <a:t>, выставках, турнирах, соревнованиях, акциях, фестивалях</a:t>
            </a: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9" y="1117746"/>
            <a:ext cx="3928965" cy="540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13" y="1116104"/>
            <a:ext cx="3928965" cy="540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3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6534" y="17814"/>
            <a:ext cx="3870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Муниципальный уровень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32" y="1123427"/>
            <a:ext cx="3586679" cy="501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4" y="3850630"/>
            <a:ext cx="4320000" cy="281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4" y="747324"/>
            <a:ext cx="4320000" cy="2935341"/>
          </a:xfrm>
        </p:spPr>
      </p:pic>
    </p:spTree>
    <p:extLst>
      <p:ext uri="{BB962C8B-B14F-4D97-AF65-F5344CB8AC3E}">
        <p14:creationId xmlns:p14="http://schemas.microsoft.com/office/powerpoint/2010/main" val="266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38507" y="100007"/>
            <a:ext cx="383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Республиканский уровень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17" y="775270"/>
            <a:ext cx="4076029" cy="5760000"/>
          </a:xfrm>
        </p:spPr>
      </p:pic>
    </p:spTree>
    <p:extLst>
      <p:ext uri="{BB962C8B-B14F-4D97-AF65-F5344CB8AC3E}">
        <p14:creationId xmlns:p14="http://schemas.microsoft.com/office/powerpoint/2010/main" val="37141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38690" y="35974"/>
            <a:ext cx="3007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Российский уровень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5" y="3982399"/>
            <a:ext cx="4210188" cy="270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31" y="3982399"/>
            <a:ext cx="4169510" cy="27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5" y="240745"/>
            <a:ext cx="2700000" cy="3513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31" y="240745"/>
            <a:ext cx="2700000" cy="3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5</a:t>
            </a: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Наличие авторских программ, методических пособий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1" y="793375"/>
            <a:ext cx="2831070" cy="43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54" y="1635565"/>
            <a:ext cx="3071250" cy="43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70" y="2353236"/>
            <a:ext cx="3218906" cy="43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7144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6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7" y="1567476"/>
            <a:ext cx="3667034" cy="504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65" y="1567476"/>
            <a:ext cx="3557034" cy="504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3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4" y="874059"/>
            <a:ext cx="3867210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54680" y="155585"/>
            <a:ext cx="383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Республиканский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08" y="887506"/>
            <a:ext cx="401580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2" y="0"/>
            <a:ext cx="9156732" cy="694595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15140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5590" y="0"/>
            <a:ext cx="3007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Российский уровень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9" y="461665"/>
            <a:ext cx="3797691" cy="2520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02" y="461665"/>
            <a:ext cx="3676462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6" y="4276813"/>
            <a:ext cx="3776847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7" y="4238153"/>
            <a:ext cx="3824209" cy="25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58" y="2380459"/>
            <a:ext cx="2520000" cy="33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0" y="0"/>
            <a:ext cx="9146180" cy="68602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67608" y="94267"/>
            <a:ext cx="4408783" cy="4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Международный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25" y="1680882"/>
            <a:ext cx="3054770" cy="43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0" y="712693"/>
            <a:ext cx="2892048" cy="416389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95" y="2380129"/>
            <a:ext cx="3054769" cy="43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6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67608" y="94267"/>
            <a:ext cx="4408783" cy="4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Международный 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5" y="844902"/>
            <a:ext cx="4048390" cy="57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53" y="844902"/>
            <a:ext cx="395387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9740" y="887506"/>
            <a:ext cx="7886700" cy="105022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Представление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инновационного педагогического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опыта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нравственных качеств дошкольников средствами проектной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деятельности»</a:t>
            </a:r>
          </a:p>
          <a:p>
            <a:pPr marL="0" indent="0" algn="ctr">
              <a:buNone/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disk.yandex.ru/i/L6hED2TeokjzEw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8458" y="4429148"/>
            <a:ext cx="561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7.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Проведение открытых занятий, мастер-классов, мероприятий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12" y="1151788"/>
            <a:ext cx="3722355" cy="540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7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8.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Экспертная деятельность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15140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9.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" y="1531442"/>
            <a:ext cx="3614137" cy="504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54" y="1532964"/>
            <a:ext cx="3667034" cy="504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4" y="549000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549000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3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69" y="189000"/>
            <a:ext cx="4578461" cy="6480000"/>
          </a:xfrm>
        </p:spPr>
      </p:pic>
    </p:spTree>
    <p:extLst>
      <p:ext uri="{BB962C8B-B14F-4D97-AF65-F5344CB8AC3E}">
        <p14:creationId xmlns:p14="http://schemas.microsoft.com/office/powerpoint/2010/main" val="40991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15140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" y="232567"/>
            <a:ext cx="4320000" cy="29745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61" y="246013"/>
            <a:ext cx="4320000" cy="2961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9" y="3395380"/>
            <a:ext cx="4320000" cy="3202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61" y="3395380"/>
            <a:ext cx="4320000" cy="32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0" y="0"/>
            <a:ext cx="9146180" cy="6860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" y="195483"/>
            <a:ext cx="2986920" cy="43513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41" y="1446573"/>
            <a:ext cx="2986920" cy="435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61" y="2371153"/>
            <a:ext cx="298692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10.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Позитивные результаты работы с воспитанниками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6" y="897424"/>
            <a:ext cx="3990348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16" y="883978"/>
            <a:ext cx="4161825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0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3" y="550115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58" y="550115"/>
            <a:ext cx="41336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11.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Качество взаимодействия с родителями: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19" y="1770727"/>
            <a:ext cx="2978058" cy="4791438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4" y="1326974"/>
            <a:ext cx="3181937" cy="4791438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2" y="896668"/>
            <a:ext cx="3152418" cy="4751097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9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>
                <a:solidFill>
                  <a:srgbClr val="002060"/>
                </a:solidFill>
                <a:latin typeface="Times New Roman"/>
              </a:rPr>
              <a:t>1. Участие в инновационной (экспериментальной) деятельности</a:t>
            </a: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4811" y="1358153"/>
            <a:ext cx="3469341" cy="4804673"/>
          </a:xfrm>
          <a:prstGeom prst="rect">
            <a:avLst/>
          </a:prstGeom>
          <a:ln w="38160">
            <a:solidFill>
              <a:schemeClr val="accent5">
                <a:lumMod val="75000"/>
              </a:schemeClr>
            </a:solidFill>
            <a:round/>
          </a:ln>
        </p:spPr>
      </p:pic>
      <p:pic>
        <p:nvPicPr>
          <p:cNvPr id="8" name="Объект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28820" y="1690689"/>
            <a:ext cx="5122013" cy="4171843"/>
          </a:xfrm>
          <a:prstGeom prst="rect">
            <a:avLst/>
          </a:prstGeom>
          <a:ln w="38160">
            <a:solidFill>
              <a:schemeClr val="accent5">
                <a:lumMod val="75000"/>
              </a:schemeClr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8906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4" y="550115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66" y="550115"/>
            <a:ext cx="414511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6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12.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Работа с детьми из социально-неблагополучных семей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7" y="849573"/>
            <a:ext cx="4086398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62" y="849573"/>
            <a:ext cx="4060207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3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7" y="909000"/>
            <a:ext cx="7985845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8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13.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Участие педагога в профессиональных конкурсах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8" y="806823"/>
            <a:ext cx="4518873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0" y="3430115"/>
            <a:ext cx="46656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0" y="959800"/>
            <a:ext cx="4320000" cy="2910874"/>
          </a:xfrm>
        </p:spPr>
      </p:pic>
      <p:sp>
        <p:nvSpPr>
          <p:cNvPr id="11" name="Прямоугольник 10"/>
          <p:cNvSpPr/>
          <p:nvPr/>
        </p:nvSpPr>
        <p:spPr>
          <a:xfrm>
            <a:off x="2463137" y="18506"/>
            <a:ext cx="3881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4472C4">
                    <a:lumMod val="50000"/>
                  </a:srgbClr>
                </a:solidFill>
                <a:latin typeface="Times New Roman"/>
                <a:ea typeface="+mj-ea"/>
                <a:cs typeface="+mj-cs"/>
              </a:rPr>
              <a:t>14. Награды и поощрения </a:t>
            </a:r>
            <a:endParaRPr lang="ru-RU" b="1" spc="-1" dirty="0">
              <a:solidFill>
                <a:srgbClr val="660033"/>
              </a:solidFill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5" y="3430115"/>
            <a:ext cx="4320000" cy="28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5" y="910115"/>
            <a:ext cx="3622079" cy="5040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11" y="910115"/>
            <a:ext cx="344582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4562" y="2734669"/>
            <a:ext cx="6334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Спасибо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08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" y="483080"/>
            <a:ext cx="4286884" cy="61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25" y="483080"/>
            <a:ext cx="4315415" cy="612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4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29" y="367601"/>
            <a:ext cx="4518212" cy="64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1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" y="535553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8" y="549000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3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6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4774" y="82446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/>
            </a:r>
            <a:b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42" y="549039"/>
            <a:ext cx="4190896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5" y="549039"/>
            <a:ext cx="4190897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>
            <a:off x="628650" y="163420"/>
            <a:ext cx="7886700" cy="4685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2. Наставничество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177421"/>
            <a:ext cx="8664690" cy="60799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Наличие публикаций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821" y="573877"/>
            <a:ext cx="4232173" cy="75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u="sng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34" y="832965"/>
            <a:ext cx="4146767" cy="57600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3821" y="848724"/>
            <a:ext cx="460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hlinkClick r:id="rId5"/>
              </a:rPr>
              <a:t>https://nsportal.ru/user/699828</a:t>
            </a:r>
            <a:endParaRPr lang="ru-RU" dirty="0"/>
          </a:p>
          <a:p>
            <a:r>
              <a:rPr lang="ru-RU" u="sng" dirty="0">
                <a:hlinkClick r:id="rId6"/>
              </a:rPr>
              <a:t>https://socpedagog13.edurm.ru/users/16730</a:t>
            </a:r>
            <a:endParaRPr lang="ru-RU" dirty="0"/>
          </a:p>
          <a:p>
            <a:r>
              <a:rPr lang="ru-RU" u="sng" dirty="0">
                <a:hlinkClick r:id="rId7"/>
              </a:rPr>
              <a:t>https://www.maam.ru/users/1128307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4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5853</TotalTime>
  <Words>184</Words>
  <Application>Microsoft Office PowerPoint</Application>
  <PresentationFormat>Экран (4:3)</PresentationFormat>
  <Paragraphs>89</Paragraphs>
  <Slides>36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  МИНИСТЕРСТВО ОБРАЗОВАНИЯ РЕСПУБЛИКИ МОРДОВИЯ ПОРТФОЛИО Самариной Карины Юрьевны,  воспитателя муниципального дошкольного образовательного учреждения «Детский сад № 78 комбинированного вида» городского округа Саранск  </vt:lpstr>
      <vt:lpstr> Представление инновационного педагогического опыта </vt:lpstr>
      <vt:lpstr> 1. Участие в инновационной (экспериментальной) деятельности    </vt:lpstr>
      <vt:lpstr>     </vt:lpstr>
      <vt:lpstr>Презентация PowerPoint</vt:lpstr>
      <vt:lpstr>Презентация PowerPoint</vt:lpstr>
      <vt:lpstr>     </vt:lpstr>
      <vt:lpstr>2. Наставничество </vt:lpstr>
      <vt:lpstr>3. Наличие публикаций  </vt:lpstr>
      <vt:lpstr>   4. Результаты участия воспитанников в конкурсах, выставках, турнирах, соревнованиях, акциях, фестивалях   </vt:lpstr>
      <vt:lpstr>        </vt:lpstr>
      <vt:lpstr>       </vt:lpstr>
      <vt:lpstr>        </vt:lpstr>
      <vt:lpstr>  5. Наличие авторских программ, методических пособий </vt:lpstr>
      <vt:lpstr>         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        </vt:lpstr>
      <vt:lpstr>       </vt:lpstr>
      <vt:lpstr>Презентация PowerPoint</vt:lpstr>
      <vt:lpstr>        </vt:lpstr>
      <vt:lpstr>      7. Проведение открытых занятий, мастер-классов, мероприятий   </vt:lpstr>
      <vt:lpstr>     8. Экспертная деятельность   </vt:lpstr>
      <vt:lpstr>    9. Общественно-педагогическая активность педагога: участие в комиссиях, педагогических сообществах, в жюри конкурсов   </vt:lpstr>
      <vt:lpstr>Презентация PowerPoint</vt:lpstr>
      <vt:lpstr>Презентация PowerPoint</vt:lpstr>
      <vt:lpstr>       </vt:lpstr>
      <vt:lpstr>Презентация PowerPoint</vt:lpstr>
      <vt:lpstr>      10. Позитивные результаты работы с воспитанниками   </vt:lpstr>
      <vt:lpstr>         </vt:lpstr>
      <vt:lpstr>      11. Качество взаимодействия с родителями:   </vt:lpstr>
      <vt:lpstr>         </vt:lpstr>
      <vt:lpstr>      12. Работа с детьми из социально-неблагополучных семей   </vt:lpstr>
      <vt:lpstr>Презентация PowerPoint</vt:lpstr>
      <vt:lpstr>      13. Участие педагога в профессиональных конкурсах   </vt:lpstr>
      <vt:lpstr>         </vt:lpstr>
      <vt:lpstr>    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Fess Leder</dc:creator>
  <cp:lastModifiedBy>Пользователь</cp:lastModifiedBy>
  <cp:revision>283</cp:revision>
  <dcterms:created xsi:type="dcterms:W3CDTF">2022-09-05T14:33:29Z</dcterms:created>
  <dcterms:modified xsi:type="dcterms:W3CDTF">2023-02-20T10:08:25Z</dcterms:modified>
</cp:coreProperties>
</file>