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70" r:id="rId3"/>
    <p:sldId id="322" r:id="rId4"/>
    <p:sldId id="334" r:id="rId5"/>
    <p:sldId id="258" r:id="rId6"/>
    <p:sldId id="259" r:id="rId7"/>
    <p:sldId id="269" r:id="rId8"/>
    <p:sldId id="268" r:id="rId9"/>
    <p:sldId id="280" r:id="rId10"/>
    <p:sldId id="281" r:id="rId11"/>
    <p:sldId id="332" r:id="rId12"/>
    <p:sldId id="267" r:id="rId13"/>
    <p:sldId id="283" r:id="rId14"/>
    <p:sldId id="285" r:id="rId15"/>
    <p:sldId id="287" r:id="rId16"/>
    <p:sldId id="290" r:id="rId17"/>
    <p:sldId id="266" r:id="rId18"/>
    <p:sldId id="291" r:id="rId19"/>
    <p:sldId id="293" r:id="rId20"/>
    <p:sldId id="265" r:id="rId21"/>
    <p:sldId id="264" r:id="rId22"/>
    <p:sldId id="307" r:id="rId23"/>
    <p:sldId id="329" r:id="rId24"/>
    <p:sldId id="326" r:id="rId25"/>
    <p:sldId id="328" r:id="rId26"/>
    <p:sldId id="323" r:id="rId27"/>
    <p:sldId id="325" r:id="rId28"/>
    <p:sldId id="263" r:id="rId29"/>
    <p:sldId id="304" r:id="rId30"/>
    <p:sldId id="300" r:id="rId31"/>
    <p:sldId id="262" r:id="rId32"/>
    <p:sldId id="261" r:id="rId33"/>
    <p:sldId id="335" r:id="rId34"/>
    <p:sldId id="260" r:id="rId35"/>
    <p:sldId id="321" r:id="rId36"/>
    <p:sldId id="331" r:id="rId37"/>
    <p:sldId id="297" r:id="rId38"/>
    <p:sldId id="298" r:id="rId39"/>
    <p:sldId id="309" r:id="rId40"/>
    <p:sldId id="319" r:id="rId41"/>
    <p:sldId id="333" r:id="rId42"/>
    <p:sldId id="318" r:id="rId43"/>
    <p:sldId id="317" r:id="rId44"/>
    <p:sldId id="320" r:id="rId45"/>
    <p:sldId id="310" r:id="rId46"/>
    <p:sldId id="311" r:id="rId47"/>
    <p:sldId id="312" r:id="rId48"/>
    <p:sldId id="313" r:id="rId49"/>
    <p:sldId id="33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140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42585-41D0-4BBE-BCF8-6326B6EEBEC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E5922-1FAF-4A74-88E9-F2280506DB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1562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E5922-1FAF-4A74-88E9-F2280506DB11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60F-BC0A-4141-8BC2-787B95039C31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B28E-F920-4BC1-A824-48E336E87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60F-BC0A-4141-8BC2-787B95039C31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B28E-F920-4BC1-A824-48E336E87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60F-BC0A-4141-8BC2-787B95039C31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B28E-F920-4BC1-A824-48E336E87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60F-BC0A-4141-8BC2-787B95039C31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B28E-F920-4BC1-A824-48E336E87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60F-BC0A-4141-8BC2-787B95039C31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B28E-F920-4BC1-A824-48E336E87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60F-BC0A-4141-8BC2-787B95039C31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B28E-F920-4BC1-A824-48E336E87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60F-BC0A-4141-8BC2-787B95039C31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B28E-F920-4BC1-A824-48E336E87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60F-BC0A-4141-8BC2-787B95039C31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B28E-F920-4BC1-A824-48E336E87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60F-BC0A-4141-8BC2-787B95039C31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B28E-F920-4BC1-A824-48E336E87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60F-BC0A-4141-8BC2-787B95039C31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B28E-F920-4BC1-A824-48E336E87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60F-BC0A-4141-8BC2-787B95039C31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FB28E-F920-4BC1-A824-48E336E87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8360F-BC0A-4141-8BC2-787B95039C31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FB28E-F920-4BC1-A824-48E336E87A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4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sportal.ru/natalya-yakovlevna-kazantseva" TargetMode="External"/><Relationship Id="rId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sportal.ru/natalya-yakovlevna-kazantseva" TargetMode="External"/><Relationship Id="rId4" Type="http://schemas.openxmlformats.org/officeDocument/2006/relationships/hyperlink" Target="https://ds104sar.schoolrm.ru/sveden/employees/11248/186498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5" name="Picture 9" descr="https://i.mycdn.me/image?id=568767566535&amp;t=3&amp;plc=WEB&amp;tkn=*GJgECBw8LbE9vbsDgcGwGshMfuU"/>
          <p:cNvPicPr>
            <a:picLocks noChangeAspect="1" noChangeArrowheads="1"/>
          </p:cNvPicPr>
          <p:nvPr/>
        </p:nvPicPr>
        <p:blipFill rotWithShape="1">
          <a:blip r:embed="rId3"/>
          <a:srcRect t="17234"/>
          <a:stretch/>
        </p:blipFill>
        <p:spPr bwMode="auto">
          <a:xfrm>
            <a:off x="1214414" y="857232"/>
            <a:ext cx="2928958" cy="362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428604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</a:rPr>
              <a:t>Министерство образования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SimSun" charset="-122"/>
              </a:rPr>
              <a:t> 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</a:rPr>
              <a:t>Республики Мордовия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1000108"/>
            <a:ext cx="735811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        </a:t>
            </a: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</a:t>
            </a:r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             </a:t>
            </a:r>
            <a:r>
              <a:rPr lang="ru-RU" sz="44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Портфолио</a:t>
            </a:r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</a:t>
            </a:r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               Казанцевой </a:t>
            </a: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                Натальи  Яковлевны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SimSun" charset="-122"/>
                <a:cs typeface="Times New Roman" pitchFamily="18" charset="0"/>
              </a:rPr>
              <a:t/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SimSun" charset="-122"/>
                <a:cs typeface="Times New Roman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SimSun" charset="-122"/>
                <a:cs typeface="Times New Roman" pitchFamily="18" charset="0"/>
              </a:rPr>
              <a:t>                              </a:t>
            </a: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инструктора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по физкультуре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          МАДОУ«Детский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сад №104 комбинированного вида» 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г.о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. Саранск  </a:t>
            </a: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2020 год.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4" name="Picture 2" descr="D:\Рабочий стол\Сканированные дипломы, приказы\SCX-4623_20181206_14433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9655"/>
            <a:ext cx="4357718" cy="6362617"/>
          </a:xfrm>
          <a:prstGeom prst="rect">
            <a:avLst/>
          </a:prstGeom>
          <a:noFill/>
        </p:spPr>
      </p:pic>
      <p:pic>
        <p:nvPicPr>
          <p:cNvPr id="2050" name="Picture 2" descr="D:\Рабочий стол\Сканированные дипломы, приказы\К стартам готов 2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85728"/>
            <a:ext cx="4500594" cy="63484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1026" name="Picture 2" descr="D:\Рабочий стол\Фотографии\к СТАРТАМ ГОТОВ 2016\SDC136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Рабочий стол\Фотографии\К стартам готов\SDC165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0"/>
            <a:ext cx="4714876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Рабочий стол\Фотографии\к СТАРТАМ ГОТОВ 2016\SDC136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357562"/>
            <a:ext cx="2357436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Рабочий стол\Фотографии\к СТАРТАМ ГОТОВ 2016\SDC136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9" y="3714728"/>
            <a:ext cx="235745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Рабочий стол\Фотографии\К стартам готов\SDC164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3929066"/>
            <a:ext cx="3571868" cy="2678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1071546"/>
            <a:ext cx="364333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5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5. Наличие публикаций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5400" b="1" i="1" dirty="0" smtClean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54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7170" name="Picture 2" descr="F:\портфолио потверждение\Сканированные дипломы, приказы\SCX-4623_20200213_14235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9271" y="0"/>
            <a:ext cx="49947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4" y="142857"/>
          <a:ext cx="8786874" cy="632255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714908"/>
                <a:gridCol w="4071966"/>
              </a:tblGrid>
              <a:tr h="357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 </a:t>
                      </a:r>
                      <a:endParaRPr lang="ru-RU" sz="1800" b="1" u="none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</a:tr>
              <a:tr h="6412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1.Консультация </a:t>
                      </a: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для  родителей: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«Здоровые стопы»</a:t>
                      </a:r>
                      <a:r>
                        <a:rPr lang="ru-RU" sz="1600" b="1" u="sng" kern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расположения: 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latin typeface="Times New Roman" pitchFamily="18" charset="0"/>
                          <a:cs typeface="Times New Roman" pitchFamily="18" charset="0"/>
                          <a:hlinkClick r:id="rId3"/>
                          <a:hlinkMouseOver r:id="" action="ppaction://hlinkshowjump?jump=nextslide"/>
                        </a:rPr>
                        <a:t>https://ds104sar.schoolrm.ru/</a:t>
                      </a:r>
                      <a:endParaRPr lang="ru-RU" sz="1600" b="1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«Советы родителям»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</a:tr>
              <a:tr h="6412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2.Консультация </a:t>
                      </a: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для  родителей: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«Интересные факты про спорт»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расположения: </a:t>
                      </a:r>
                      <a:endParaRPr lang="ru-RU" sz="1600" b="1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  <a:hlinkClick r:id="rId4" action="ppaction://hlinksldjump"/>
                        </a:rPr>
                        <a:t>https://ds104sar.schoolrm.ru/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r>
                        <a:rPr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«Советы родителям»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</a:tr>
              <a:tr h="6412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3.« </a:t>
                      </a: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Отчёт по кружку Ловкий мяч»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расположения: </a:t>
                      </a:r>
                      <a:endParaRPr lang="ru-RU" sz="1600" b="1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https://ds104sar.schoolrm.ru/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«Дополнительные образовательные услуги»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</a:tr>
              <a:tr h="6412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4.Консультация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для родителей: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« Откуда берутся не спортивные дети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», 2016г.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расположения: </a:t>
                      </a:r>
                      <a:r>
                        <a:rPr lang="en-US" sz="1400" b="1" kern="1200" dirty="0" smtClean="0"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https://nsportal.ru/natalya-yakovlevna-kazantseva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</a:tr>
              <a:tr h="9619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5.Консультация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для родителей: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«Роль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семьи в физическом воспитании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ребёнка»,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2016г.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расположения: </a:t>
                      </a:r>
                      <a:r>
                        <a:rPr lang="en-US" sz="1400" b="1" kern="1200" dirty="0" smtClean="0"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https://nsportal.ru/natalya-yakovlevna-kazantseva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</a:tr>
              <a:tr h="6412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6.Сценарий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спортивного праздника «Стартуем вместе, детки и предки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», 2017г.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расположения: </a:t>
                      </a:r>
                      <a:r>
                        <a:rPr lang="en-US" sz="1400" b="1" kern="1200" dirty="0" smtClean="0"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https://nsportal.ru/natalya-yakovlevna-kazantseva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</a:tr>
              <a:tr h="6412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7.Конспект НОД «Сказки в траве», 2017г.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расположения: </a:t>
                      </a:r>
                      <a:r>
                        <a:rPr lang="en-US" sz="1400" b="1" kern="1200" dirty="0" smtClean="0"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https://nsportal.ru/natalya-yakovlevna-kazantseva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</a:tr>
              <a:tr h="6412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8.Конспект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НОД «Давайте дошколята природу охранять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», 2017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ru-RU" sz="16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latin typeface="Times New Roman" pitchFamily="18" charset="0"/>
                          <a:cs typeface="Times New Roman" pitchFamily="18" charset="0"/>
                        </a:rPr>
                        <a:t>Место расположения: </a:t>
                      </a:r>
                      <a:r>
                        <a:rPr lang="en-US" sz="1400" b="1" kern="1200" dirty="0" smtClean="0"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https://nsportal.ru/natalya-yakovlevna-kazantseva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029" marR="17029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3073" name="Picture 1" descr="D:\Рабочий стол\Мои и Илюшины дипломы и свидетельства\свидетельство НС портала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66"/>
            <a:ext cx="4214842" cy="6500882"/>
          </a:xfrm>
          <a:prstGeom prst="rect">
            <a:avLst/>
          </a:prstGeom>
          <a:noFill/>
        </p:spPr>
      </p:pic>
      <p:pic>
        <p:nvPicPr>
          <p:cNvPr id="5" name="Picture 2" descr="D:\Рабочий стол\Мои и Илюшины дипломы и свидетельства\свидет. о публик. 23.04.2016 год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42852"/>
            <a:ext cx="4613459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43010" name="Picture 2" descr="D:\Рабочий стол\Мои и Илюшины дипломы и свидетельства\Свидетельство о публикации НС портал 28.11.2016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14290"/>
            <a:ext cx="4143403" cy="6357982"/>
          </a:xfrm>
          <a:prstGeom prst="rect">
            <a:avLst/>
          </a:prstGeom>
          <a:noFill/>
        </p:spPr>
      </p:pic>
      <p:pic>
        <p:nvPicPr>
          <p:cNvPr id="43011" name="Picture 3" descr="D:\Рабочий стол\Мои и Илюшины дипломы и свидетельства\Свидетельство о публикации май 2017 г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291"/>
            <a:ext cx="4352929" cy="6357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1026" name="Picture 2" descr="D:\Рабочий стол\Мои и Илюшины дипломы и свидетельства\июнь 2017 год.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1587"/>
            <a:ext cx="4357718" cy="6442123"/>
          </a:xfrm>
          <a:prstGeom prst="rect">
            <a:avLst/>
          </a:prstGeom>
          <a:noFill/>
        </p:spPr>
      </p:pic>
      <p:pic>
        <p:nvPicPr>
          <p:cNvPr id="1027" name="Picture 3" descr="D:\Рабочий стол\Мои и Илюшины дипломы и свидетельства\НС портал октябрь 2017 год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14290"/>
            <a:ext cx="4274095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928670"/>
            <a:ext cx="38576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6.Наличие авторских программ, методических пособий, методических рекомендаций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9218" name="Picture 2" descr="F:\портфолио потверждение\Сканированные дипломы, приказы\SCX-4623_20200213_14230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504" y="0"/>
            <a:ext cx="4896496" cy="6715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857232"/>
            <a:ext cx="3357586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Дополнительная общеобразовательная</a:t>
            </a:r>
          </a:p>
          <a:p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программа «Ловкий мяч»</a:t>
            </a:r>
          </a:p>
          <a:p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физкультурно-оздоровительное направление</a:t>
            </a:r>
          </a:p>
          <a:p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(Программа рецензирована в МГПИ</a:t>
            </a:r>
          </a:p>
          <a:p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им. М.Е. </a:t>
            </a:r>
            <a:r>
              <a:rPr lang="ru-RU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кафедра методики дошкольного</a:t>
            </a:r>
          </a:p>
          <a:p>
            <a:r>
              <a:rPr lang="ru-RU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начального образования)</a:t>
            </a:r>
            <a:endParaRPr lang="ru-RU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портфолио потверждение\Сканированные дипломы, приказы\SCX-4623_20200213_14275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7732" y="1"/>
            <a:ext cx="503626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10242" name="Picture 2" descr="F:\портфолио потверждение\Сканированные дипломы, приказы\реценз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686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F:\портфолио потверждение\Сканированные дипломы, приказы\рецензия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"/>
            <a:ext cx="450056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214290"/>
            <a:ext cx="6929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5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Сведения о педагоге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000108"/>
            <a:ext cx="7215238" cy="488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Дата рождения: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06.01.1984г.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>
              <a:spcBef>
                <a:spcPts val="4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Образование: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  <a:ea typeface="SimSun" charset="-122"/>
                <a:cs typeface="Times New Roman" pitchFamily="18" charset="0"/>
              </a:rPr>
              <a:t>высшее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АНОВПС Центросоюза РФ РУК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Специальность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: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«Экономика и управление на предприятиях торговли и общественного питания»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Диплом :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ВСВ  №19070727     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Дата выдачи: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12.02.2007 г.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Профессиональная переподготовка: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ФГБОУ ВО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«МГПИ  им.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Евсевьева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» с 13.01. 17- по 13.10.17 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Диплом :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№132405134368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                     Общий трудовой стаж :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14 лет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                     Стаж педагогической работы: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10 лет.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                       Наличие квалификационной категории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: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                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                      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itchFamily="66" charset="0"/>
                <a:ea typeface="SimSun" charset="-122"/>
                <a:cs typeface="Times New Roman" pitchFamily="18" charset="0"/>
              </a:rPr>
              <a:t>высшая квалификационная категория.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785794"/>
            <a:ext cx="4429156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7.Выступления на заседаниях  методических советов, </a:t>
            </a: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научно-практических конференциях, педагогических чтениях, семинарах, секциях, форумах, радиопередачах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11266" name="Picture 2" descr="F:\портфолио потверждение\Сканированные дипломы, приказы\SCX-4623_20200213_15032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3" y="0"/>
            <a:ext cx="4714877" cy="686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1071546"/>
            <a:ext cx="271464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8. Проведение мастер-классов, открытых занятий, мероприятий.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200" b="1" i="1" dirty="0" smtClean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200" b="1" i="1" dirty="0" smtClean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5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 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1026" name="Picture 2" descr="F:\портфолио потверждение\Сканированные дипломы, приказы\SCX-4623_20200213_14063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-1"/>
            <a:ext cx="4857752" cy="6867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4" name="Picture 2" descr="D:\Рабочий стол\Сканированные дипломы, приказы\сертикикат выступле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портфолио потверждение\Сканированные дипломы, приказы\SCX-4623_20200213_14193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4338353" cy="650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1026" name="Picture 2" descr="D:\Рабочий стол\Сканированные дипломы, приказы\программа выступле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584482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4098" name="Picture 2" descr="F:\портфолио потверждение\Сканированные дипломы, приказы\SCX-4623_20200213_14183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047" y="142852"/>
            <a:ext cx="4113764" cy="6572296"/>
          </a:xfrm>
          <a:prstGeom prst="rect">
            <a:avLst/>
          </a:prstGeom>
          <a:noFill/>
        </p:spPr>
      </p:pic>
      <p:pic>
        <p:nvPicPr>
          <p:cNvPr id="1026" name="Picture 2" descr="D:\Рабочий стол\подтвержде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2427" y="214290"/>
            <a:ext cx="4548729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5124" name="Picture 4" descr="F:\портфолио потверждение\Сканированные дипломы, приказы\SCX-4623_20200213_142902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928670"/>
            <a:ext cx="7258576" cy="55007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4" descr="F:\портфолио потверждение\Сканированные дипломы, приказы\SCX-4623_20200213_142832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674716"/>
            <a:ext cx="4143372" cy="59848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97" y="0"/>
            <a:ext cx="9129403" cy="6858000"/>
          </a:xfrm>
          <a:prstGeom prst="rect">
            <a:avLst/>
          </a:prstGeom>
          <a:noFill/>
        </p:spPr>
      </p:pic>
      <p:pic>
        <p:nvPicPr>
          <p:cNvPr id="2051" name="Picture 3" descr="D:\Рабочий стол\Сканированные дипломы, приказы\Благодарность Казанцева за День здоровья 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52"/>
            <a:ext cx="4125034" cy="65722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4" name="Picture 2" descr="F:\портфолио потверждение\Сканированные дипломы, приказы\SCX-4623_20200213_14201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047" y="142853"/>
            <a:ext cx="4613829" cy="6572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6148" name="Picture 4" descr="F:\портфолио потверждение\Сканированные дипломы, приказы\SCX-4623_20200213_14215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071802" cy="4342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F:\портфолио потверждение\Сканированные дипломы, приказы\SCX-4623_20200213_14205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0"/>
            <a:ext cx="3143240" cy="444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F:\портфолио потверждение\Сканированные дипломы, приказы\SCX-4623_20200213_14212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143116"/>
            <a:ext cx="3234007" cy="457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857232"/>
            <a:ext cx="371477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9.Общественно-педагогическая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7170" name="Picture 2" descr="F:\портфолио потверждение\Сканированные дипломы, приказы\SCX-4623_20200213_15020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42852"/>
            <a:ext cx="4706174" cy="6572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3074" name="Picture 2" descr="D:\Мои документы\Загрузки\обществ. актив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046" y="142852"/>
            <a:ext cx="4756705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928670"/>
            <a:ext cx="79296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Представление инновационного педагогического опыта на сайте МАДОУ «Детский сад №104»</a:t>
            </a: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0364" y="492919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3214686"/>
            <a:ext cx="771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Times New Roman" pitchFamily="18" charset="0"/>
                <a:hlinkClick r:id="rId4"/>
              </a:rPr>
              <a:t>https://</a:t>
            </a:r>
            <a:r>
              <a:rPr lang="en-US" sz="2000" dirty="0" smtClean="0">
                <a:cs typeface="Times New Roman" pitchFamily="18" charset="0"/>
                <a:hlinkClick r:id="rId4"/>
              </a:rPr>
              <a:t>ds104sar.schoolrm.ru/sveden/employees/11248/186498/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0166" y="3714752"/>
            <a:ext cx="6215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5"/>
              </a:rPr>
              <a:t>https://nsportal.ru/natalya-yakovlevna-kazantseva</a:t>
            </a:r>
            <a:endParaRPr lang="ru-RU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1026" name="Picture 2" descr="D:\Рабочий стол\Сканированные дипломы, приказы\справка судь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52"/>
            <a:ext cx="4429156" cy="6572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D:\Рабочий стол\Сканированные дипломы, приказы\спр-ка судь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514" y="142852"/>
            <a:ext cx="4306610" cy="6580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1500174"/>
            <a:ext cx="6929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6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10.  Экспертная деятельность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1714488"/>
            <a:ext cx="69294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6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1 1. Наставничество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1026" name="Picture 2" descr="D:\Рабочий стол\приказ о наствничестве казанц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286280" cy="6500858"/>
          </a:xfrm>
          <a:prstGeom prst="rect">
            <a:avLst/>
          </a:prstGeom>
          <a:noFill/>
        </p:spPr>
      </p:pic>
      <p:pic>
        <p:nvPicPr>
          <p:cNvPr id="1027" name="Picture 3" descr="D:\Рабочий стол\справка - подтверждение о наставничестве казанце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4290"/>
            <a:ext cx="442915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1214422"/>
            <a:ext cx="69294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5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1 2. Результаты участия в инновационной (экспериментальной) деятельности</a:t>
            </a:r>
            <a:endParaRPr lang="ru-RU" sz="5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6" name="Picture 2" descr="D:\БЕЛЯЕВА Н.А  1\сканированные докум. аттестация 2019\Приказ по инновации 2018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52"/>
            <a:ext cx="4373335" cy="65722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 descr="F:\портфолио потверждение\Сканированные дипломы, приказы\SCX-4623_20200214_16412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4224616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pic>
        <p:nvPicPr>
          <p:cNvPr id="4" name="Picture 3" descr="D:\БЕЛЯЕВА Н.А  1\сканированные докум. аттестация 2019\001 (2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3" y="142852"/>
            <a:ext cx="4286281" cy="6429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 descr="D:\БЕЛЯЕВА Н.А  1\сканированные докум. аттестация 2019\005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42852"/>
            <a:ext cx="4214842" cy="6429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0"/>
            <a:ext cx="857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1 3. Степень осуществления просветительской  функции.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8194" name="Picture 2" descr="F:\портфолио потверждение\Сканированные дипломы, приказы\SCX-4623_20200213_15050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4714876" cy="5500702"/>
          </a:xfrm>
          <a:prstGeom prst="rect">
            <a:avLst/>
          </a:prstGeom>
          <a:noFill/>
        </p:spPr>
      </p:pic>
      <p:pic>
        <p:nvPicPr>
          <p:cNvPr id="2050" name="Picture 2" descr="F:\портфолио потверждение\Сканированные дипломы, приказы\SCX-4623_20200214_16405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99679"/>
            <a:ext cx="4429124" cy="5558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1000108"/>
            <a:ext cx="4000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1 4. Участие педагога в профессиональных конкурсах</a:t>
            </a:r>
          </a:p>
        </p:txBody>
      </p:sp>
      <p:pic>
        <p:nvPicPr>
          <p:cNvPr id="4" name="Picture 2" descr="F:\портфолио потверждение\Сканированные дипломы, приказы\SCX-4623_20200213_15053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5" y="194642"/>
            <a:ext cx="4786315" cy="6520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pic>
        <p:nvPicPr>
          <p:cNvPr id="1028" name="Picture 4" descr="D:\Рабочий стол\Сканированные дипломы, приказы\SCX-4623_20200205_10463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142852"/>
            <a:ext cx="4643469" cy="657229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029" name="Picture 5" descr="D:\Рабочий стол\Сканированные дипломы, приказы\SCX-4623_20200205_10481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42852"/>
            <a:ext cx="4597415" cy="650085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97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928670"/>
            <a:ext cx="7929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2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1026" name="Picture 2" descr="D:\Рабочий стол\ото Вика\IMG_20200225_115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95250"/>
            <a:ext cx="5000660" cy="6667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2050" name="Picture 2" descr="D:\Рабочий стол\Сканированные дипломы, приказы\SCX-4623_20200205_10485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8715435" cy="657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3" name="Picture 2" descr="D:\Рабочий стол\Фотографии\фото воспитатель года\IMG_7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4286247" cy="323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Рабочий стол\Фотографии\фото воспитатель года\IMG_79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286124"/>
            <a:ext cx="2381251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Рабочий стол\Фотографии\фото воспитатель года\Фото Уфаева\IMG_9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371438"/>
            <a:ext cx="4714876" cy="348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Рабочий стол\Фотографии\фото воспитатель года\IMG_7944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5" y="-1"/>
            <a:ext cx="4714876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3074" name="Picture 2" descr="D:\Рабочий стол\Сканированные дипломы, приказы\Казанцева Н.Я. финалист Воспитатель  года 2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982" y="202667"/>
            <a:ext cx="4357718" cy="650085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026" name="Picture 2" descr="D:\Рабочий стол\Оксане\Мои грамоты и благодарности\Участие во всероссийском конкурсе «Здоровый образ жизни детей» 2017 г.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8736" y="214290"/>
            <a:ext cx="4170982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4098" name="Picture 2" descr="D:\Рабочий стол\Мои и Илюшины дипломы и свидетельства\Диплом ВРИСУНКЕ 9.01.16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14290"/>
            <a:ext cx="4357719" cy="635798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026" name="Picture 2" descr="D:\Рабочий стол\Мои и Илюшины дипломы и свидетельства\Диплом ВРисунке 9.02.2016 год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14290"/>
            <a:ext cx="4246671" cy="635798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2051" name="Picture 3" descr="D:\Рабочий стол\Мои и Илюшины дипломы и свидетельства\мой диплом 26.03.2018.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290"/>
            <a:ext cx="4143404" cy="647967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Picture 3" descr="D:\Рабочий стол\Мои и Илюшины дипломы и свидетельства\конкурс 24.01.2019.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357718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1428736"/>
            <a:ext cx="385765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1 5. Награды и поощрения</a:t>
            </a: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5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2357430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 smtClean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5" name="Picture 2" descr="D:\Рабочий стол\Сканированные дипломы, приказы\благ-ть пролет. р-о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14290"/>
            <a:ext cx="4749225" cy="64294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pic>
        <p:nvPicPr>
          <p:cNvPr id="3074" name="Picture 2" descr="D:\Рабочий стол\Сканированные дипломы, приказы\приказ2 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52"/>
            <a:ext cx="4341303" cy="64294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3075" name="Picture 3" descr="D:\Рабочий стол\Сканированные дипломы, приказы\приказ 2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4357718" cy="64294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pic>
        <p:nvPicPr>
          <p:cNvPr id="4098" name="Picture 2" descr="D:\Рабочий стол\Сканированные дипломы, приказы\БлагодарностКазанцевой 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286280" cy="657229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Picture 3" descr="D:\Рабочий стол\Сканированные дипломы, приказы\Здоровая Династия 2016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53"/>
            <a:ext cx="4429156" cy="657229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403" cy="6858000"/>
          </a:xfrm>
          <a:prstGeom prst="rect">
            <a:avLst/>
          </a:prstGeom>
          <a:noFill/>
        </p:spPr>
      </p:pic>
      <p:pic>
        <p:nvPicPr>
          <p:cNvPr id="5" name="Picture 3" descr="D:\Рабочий стол\Сканированные дипломы, приказы\благ-ть 2019 к стартам готов 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52"/>
            <a:ext cx="4350190" cy="655497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Picture 4" descr="D:\Рабочий стол\Сканированные дипломы, приказы\Казанцева Н.Я. К стартам готов 2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4368491" cy="657224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2050" name="Picture 2" descr="D:\Рабочий стол\Сканированные дипломы, приказы\SCX-4623_20200205_10381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84734"/>
            <a:ext cx="4286280" cy="637638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51" name="Picture 3" descr="D:\Рабочий стол\Сканированные дипломы, приказы\благ-ть выбор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7" y="214290"/>
            <a:ext cx="4196354" cy="635798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785794"/>
            <a:ext cx="33575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1. Формы организации физкультурных занятий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1027" name="Picture 3" descr="F:\портфолио потверждение\Сканированные дипломы, приказы\SCX-4623_20200213_14130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0"/>
            <a:ext cx="46434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97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1214422"/>
            <a:ext cx="37147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2. Результаты анализа текущей документации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2050" name="Picture 2" descr="F:\портфолио потверждение\Сканированные дипломы, приказы\SCX-4623_20200213_14152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0"/>
            <a:ext cx="5072066" cy="6867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571480"/>
            <a:ext cx="35004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3. Эффективность организации и проведения мероприятий оздоровительного характера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3074" name="Picture 2" descr="F:\портфолио потверждение\Сканированные дипломы, приказы\SCX-4623_20200213_14080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0"/>
            <a:ext cx="5143504" cy="6968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857232"/>
            <a:ext cx="392909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  <a:ea typeface="SimSun" charset="-122"/>
                <a:cs typeface="Times New Roman" pitchFamily="18" charset="0"/>
              </a:rPr>
              <a:t>4. Результаты участия воспитанников в: конкурсах, выставках, турнирах, соревнованиях, акциях.</a:t>
            </a: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  <a:p>
            <a:pPr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Monotype Corsiva" pitchFamily="66" charset="0"/>
              <a:ea typeface="SimSun" charset="-122"/>
              <a:cs typeface="Times New Roman" pitchFamily="18" charset="0"/>
            </a:endParaRPr>
          </a:p>
        </p:txBody>
      </p:sp>
      <p:pic>
        <p:nvPicPr>
          <p:cNvPr id="5122" name="Picture 2" descr="F:\портфолио потверждение\Сканированные дипломы, приказы\SCX-4623_20200213_14172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2997" y="0"/>
            <a:ext cx="485100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e5a2c37748013cdb13f1178daba23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9403" cy="6858000"/>
          </a:xfrm>
          <a:prstGeom prst="rect">
            <a:avLst/>
          </a:prstGeom>
          <a:noFill/>
        </p:spPr>
      </p:pic>
      <p:pic>
        <p:nvPicPr>
          <p:cNvPr id="1027" name="Picture 3" descr="D:\Рабочий стол\Сканированные дипломы, приказы\МАДОУ к стартам готов 2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53"/>
            <a:ext cx="4286280" cy="657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F:\портфолио потверждение\Сканированные дипломы, приказы\SCX-4623_20200213_14223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33312"/>
            <a:ext cx="4429156" cy="6581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437</Words>
  <Application>Microsoft Office PowerPoint</Application>
  <PresentationFormat>Экран (4:3)</PresentationFormat>
  <Paragraphs>83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155</cp:revision>
  <dcterms:created xsi:type="dcterms:W3CDTF">2020-01-29T09:42:12Z</dcterms:created>
  <dcterms:modified xsi:type="dcterms:W3CDTF">2020-03-26T15:18:34Z</dcterms:modified>
</cp:coreProperties>
</file>