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313" r:id="rId4"/>
    <p:sldId id="281" r:id="rId5"/>
    <p:sldId id="275" r:id="rId6"/>
    <p:sldId id="277" r:id="rId7"/>
    <p:sldId id="314" r:id="rId8"/>
    <p:sldId id="279" r:id="rId9"/>
    <p:sldId id="284" r:id="rId10"/>
    <p:sldId id="285" r:id="rId11"/>
    <p:sldId id="280" r:id="rId12"/>
    <p:sldId id="282" r:id="rId13"/>
    <p:sldId id="286" r:id="rId14"/>
    <p:sldId id="287" r:id="rId15"/>
    <p:sldId id="31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E1A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64" d="100"/>
          <a:sy n="64" d="100"/>
        </p:scale>
        <p:origin x="-12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2C63-B18C-4262-9FB2-2F229F0467A8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B7A3-76A8-40B7-99F0-7B239A84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2C63-B18C-4262-9FB2-2F229F0467A8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B7A3-76A8-40B7-99F0-7B239A84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2C63-B18C-4262-9FB2-2F229F0467A8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B7A3-76A8-40B7-99F0-7B239A84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2C63-B18C-4262-9FB2-2F229F0467A8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B7A3-76A8-40B7-99F0-7B239A84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2C63-B18C-4262-9FB2-2F229F0467A8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B7A3-76A8-40B7-99F0-7B239A84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2C63-B18C-4262-9FB2-2F229F0467A8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B7A3-76A8-40B7-99F0-7B239A84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2C63-B18C-4262-9FB2-2F229F0467A8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B7A3-76A8-40B7-99F0-7B239A84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2C63-B18C-4262-9FB2-2F229F0467A8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B7A3-76A8-40B7-99F0-7B239A84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2C63-B18C-4262-9FB2-2F229F0467A8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B7A3-76A8-40B7-99F0-7B239A84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2C63-B18C-4262-9FB2-2F229F0467A8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B7A3-76A8-40B7-99F0-7B239A84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2C63-B18C-4262-9FB2-2F229F0467A8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B7A3-76A8-40B7-99F0-7B239A84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2C63-B18C-4262-9FB2-2F229F0467A8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0B7A3-76A8-40B7-99F0-7B239A84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5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Наталья\Desktop\все для детского сада\шаблоны\разные\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3000"/>
            <a:ext cx="6858002" cy="9144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420888"/>
            <a:ext cx="5072098" cy="114300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Дидактическое пособие</a:t>
            </a:r>
            <a:r>
              <a:rPr lang="ru-RU" sz="2700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для детей дошкольного возраста</a:t>
            </a:r>
            <a:r>
              <a:rPr lang="ru-RU" sz="2700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323E1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«Волшебная пирамидка»</a:t>
            </a:r>
            <a:r>
              <a:rPr lang="ru-RU" sz="2700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581128"/>
            <a:ext cx="4786346" cy="1643074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Разработали: </a:t>
            </a:r>
          </a:p>
          <a:p>
            <a:pPr algn="r"/>
            <a:r>
              <a:rPr lang="ru-RU" sz="1600" b="1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воспитатели высшей </a:t>
            </a:r>
          </a:p>
          <a:p>
            <a:pPr algn="r"/>
            <a:r>
              <a:rPr lang="ru-RU" sz="1600" b="1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 </a:t>
            </a:r>
          </a:p>
          <a:p>
            <a:pPr algn="r"/>
            <a:r>
              <a:rPr lang="ru-RU" sz="1600" b="1" dirty="0" smtClean="0">
                <a:solidFill>
                  <a:srgbClr val="323E1A"/>
                </a:solidFill>
                <a:latin typeface="Times New Roman" pitchFamily="18" charset="0"/>
                <a:cs typeface="Times New Roman" pitchFamily="18" charset="0"/>
              </a:rPr>
              <a:t>Панина О.В., Сучкова С. Ю.</a:t>
            </a:r>
            <a:endParaRPr lang="ru-RU" sz="1600" b="1" dirty="0">
              <a:solidFill>
                <a:srgbClr val="323E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928662" y="928670"/>
            <a:ext cx="728667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E1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 «Центр развития ребенка – детский сад № 14»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E1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МБДОУ «Детский сад «Радуга» комбинированного вида»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323E1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323E1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Рузаевского муниципального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23E1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Рисунок 8" descr="C:\Users\1\Desktop\УМЫВАЛЬНИК\DSC06478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1584929" y="3535752"/>
            <a:ext cx="2424210" cy="2210709"/>
          </a:xfrm>
          <a:prstGeom prst="rect">
            <a:avLst/>
          </a:prstGeom>
          <a:noFill/>
          <a:ln w="38100">
            <a:solidFill>
              <a:srgbClr val="323E1A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Наталья\Desktop\все для детского сада\шаблоны\разные\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14422" y="-1214424"/>
            <a:ext cx="6858002" cy="92868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87624" y="993718"/>
            <a:ext cx="7056784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Игра «Подбери картинку</a:t>
            </a:r>
            <a:r>
              <a:rPr lang="ru-RU" sz="2400" b="1" dirty="0" smtClean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».</a:t>
            </a:r>
            <a:r>
              <a:rPr lang="ru-RU" sz="2400" dirty="0" smtClean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Цель:</a:t>
            </a: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 Упражнять детей в правильном употребление притяжательных прилагательных. </a:t>
            </a:r>
            <a:endParaRPr lang="ru-RU" sz="1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Описание игры:</a:t>
            </a: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 В данном варианте на нижнее кольцо прикрепляются картинки диких животных (медведь, лиса, заяц и т.п.) </a:t>
            </a:r>
            <a:endParaRPr lang="ru-RU" sz="1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Дети подбирают картинки на среднее и верхнее кольцо с нарисованными хвостами, ушами животных распределяя их по цветным секторам. </a:t>
            </a:r>
            <a:endParaRPr lang="ru-RU" sz="1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Например: </a:t>
            </a: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красный сектор: на нижнее кольцо – прикрепляется изображение лисы, на среднее кольцо – хвост (чей?) лисий, на верхнее кольцо – уши (чьи?) лисьи. </a:t>
            </a:r>
            <a:endParaRPr lang="ru-RU" sz="1400" dirty="0">
              <a:solidFill>
                <a:srgbClr val="323E1A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61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Наталья\Desktop\все для детского сада\шаблоны\разные\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14422" y="-1214424"/>
            <a:ext cx="6858002" cy="9286846"/>
          </a:xfrm>
          <a:prstGeom prst="rect">
            <a:avLst/>
          </a:prstGeom>
          <a:noFill/>
        </p:spPr>
      </p:pic>
      <p:pic>
        <p:nvPicPr>
          <p:cNvPr id="2054" name="Picture 6" descr="C:\Users\1\Desktop\Медиотека игр\УМЫВАЛЬНИК\DSC0647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98729"/>
            <a:ext cx="6480720" cy="4860540"/>
          </a:xfrm>
          <a:prstGeom prst="rect">
            <a:avLst/>
          </a:prstGeom>
          <a:noFill/>
          <a:ln w="38100">
            <a:solidFill>
              <a:srgbClr val="323E1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Наталья\Desktop\все для детского сада\шаблоны\разные\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14422" y="-1214424"/>
            <a:ext cx="6858002" cy="9286846"/>
          </a:xfrm>
          <a:prstGeom prst="rect">
            <a:avLst/>
          </a:prstGeom>
          <a:noFill/>
        </p:spPr>
      </p:pic>
      <p:pic>
        <p:nvPicPr>
          <p:cNvPr id="3" name="Picture 7" descr="C:\Users\1\Desktop\Медиотека игр\УМЫВАЛЬНИК\DSC0647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5" y="1100790"/>
            <a:ext cx="6208556" cy="4656417"/>
          </a:xfrm>
          <a:prstGeom prst="rect">
            <a:avLst/>
          </a:prstGeom>
          <a:noFill/>
          <a:ln w="38100">
            <a:solidFill>
              <a:srgbClr val="323E1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Наталья\Desktop\все для детского сада\шаблоны\разные\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14422" y="-1214424"/>
            <a:ext cx="6858002" cy="92868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83301" y="908720"/>
            <a:ext cx="7056784" cy="4504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Игра «Подбери по цвету»</a:t>
            </a:r>
            <a:r>
              <a:rPr lang="ru-RU" sz="2400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Цель: </a:t>
            </a: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Закреплять представления детей о цвете и использование в речи детей качественных прилагательных. </a:t>
            </a:r>
            <a:endParaRPr lang="ru-RU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Описание игры:</a:t>
            </a: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 На пособие устанавливается 2 кольца, на одно кольцо прикрепляются картинки с изображением цветовых пятен, на второе – дети подбирают картинки с изображением предметов того же цвета. </a:t>
            </a:r>
            <a:endParaRPr lang="ru-RU" dirty="0" smtClean="0">
              <a:solidFill>
                <a:srgbClr val="323E1A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Например</a:t>
            </a: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:  </a:t>
            </a:r>
            <a:r>
              <a:rPr lang="ru-RU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желтый </a:t>
            </a: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кружок– </a:t>
            </a:r>
            <a:r>
              <a:rPr lang="ru-RU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жёлтый</a:t>
            </a: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 цыплёнок, </a:t>
            </a:r>
            <a:r>
              <a:rPr lang="ru-RU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белый </a:t>
            </a: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кружок-</a:t>
            </a:r>
            <a:r>
              <a:rPr lang="ru-RU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белый </a:t>
            </a: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козлёнок и т. д. </a:t>
            </a:r>
            <a:endParaRPr lang="ru-RU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61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Наталья\Desktop\все для детского сада\шаблоны\разные\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14422" y="-1214424"/>
            <a:ext cx="6858002" cy="92868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62393" y="692696"/>
            <a:ext cx="6912768" cy="6699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«Игры-загадки»</a:t>
            </a:r>
            <a:endParaRPr lang="ru-RU" sz="2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lvl="0" indent="-180340" algn="just">
              <a:lnSpc>
                <a:spcPts val="2000"/>
              </a:lnSpc>
            </a:pPr>
            <a:r>
              <a:rPr lang="ru-RU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ru-RU" b="1" dirty="0" smtClean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Цель</a:t>
            </a:r>
            <a:r>
              <a:rPr lang="ru-RU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 расширение словаря детей прилагательными. </a:t>
            </a:r>
            <a:endParaRPr lang="ru-RU" sz="1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lvl="0" indent="-180340" algn="just">
              <a:lnSpc>
                <a:spcPts val="2000"/>
              </a:lnSpc>
            </a:pPr>
            <a:r>
              <a:rPr lang="ru-RU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    Описание игры:</a:t>
            </a: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lvl="0" indent="-180340" algn="just">
              <a:lnSpc>
                <a:spcPts val="2000"/>
              </a:lnSpc>
            </a:pP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     Педагог загадывает загадку о животном, ребёнок отгадывает загадку и     </a:t>
            </a:r>
            <a:endParaRPr lang="ru-RU" sz="1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lvl="0" indent="-180340" algn="just">
              <a:lnSpc>
                <a:spcPts val="2000"/>
              </a:lnSpc>
            </a:pP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     устанавливает на нижнее кольцо картинку с изображением угаданного    </a:t>
            </a:r>
            <a:endParaRPr lang="ru-RU" sz="1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lvl="0" indent="-180340" algn="just">
              <a:lnSpc>
                <a:spcPts val="2000"/>
              </a:lnSpc>
            </a:pP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     животного. На среднее и верхнее кольцо, на тот же цветной сектор, </a:t>
            </a:r>
            <a:endParaRPr lang="ru-RU" sz="1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lvl="0" indent="-180340" algn="just">
              <a:lnSpc>
                <a:spcPts val="2000"/>
              </a:lnSpc>
            </a:pP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    прикрепляются картинки – схемы с соответствующими признаками для </a:t>
            </a:r>
            <a:endParaRPr lang="ru-RU" sz="1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lvl="0" indent="-180340" algn="just">
              <a:lnSpc>
                <a:spcPts val="2000"/>
              </a:lnSpc>
            </a:pP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    загаданного животного. Например: на нижнем кольце картинка лисы, на </a:t>
            </a:r>
            <a:endParaRPr lang="ru-RU" sz="1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lvl="0" indent="-180340" algn="just">
              <a:lnSpc>
                <a:spcPts val="2000"/>
              </a:lnSpc>
            </a:pP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    среднее кольцо – картинка с цветным кружком оранжевого цвета (лиса </a:t>
            </a:r>
            <a:endParaRPr lang="ru-RU" sz="1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lvl="0" indent="-180340" algn="just">
              <a:lnSpc>
                <a:spcPts val="2000"/>
              </a:lnSpc>
            </a:pP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    (какая?) рыжая), на верхнее кольцо картинка – схема со следующим </a:t>
            </a:r>
            <a:endParaRPr lang="ru-RU" sz="1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lvl="0" indent="-180340" algn="just">
              <a:lnSpc>
                <a:spcPts val="2000"/>
              </a:lnSpc>
            </a:pP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    признаком (какая ещё лиса? пушистая или хитрая т.п.) </a:t>
            </a:r>
            <a:endParaRPr lang="ru-RU" sz="1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lvl="0" indent="-180340" algn="just">
              <a:lnSpc>
                <a:spcPts val="2000"/>
              </a:lnSpc>
            </a:pP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    Варианты использования «волшебной пирамидки» меняются в  зависимости от лексической темы. </a:t>
            </a:r>
            <a:endParaRPr lang="ru-RU" sz="1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lvl="0">
              <a:lnSpc>
                <a:spcPts val="2000"/>
              </a:lnSpc>
            </a:pPr>
            <a:r>
              <a:rPr lang="ru-RU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lvl="0"/>
            <a:r>
              <a:rPr lang="ru-RU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1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Наталья\Desktop\все для детского сада\шаблоны\разные\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14422" y="-1214424"/>
            <a:ext cx="6858002" cy="92868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83301" y="2262438"/>
            <a:ext cx="7056784" cy="1171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СПАСИБО ЗА ВНИМАНИЕ!</a:t>
            </a:r>
            <a:r>
              <a:rPr lang="ru-RU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51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Наталья\Desktop\все для детского сада\шаблоны\разные\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14422" y="-1214424"/>
            <a:ext cx="6858002" cy="92868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85229" y="764704"/>
            <a:ext cx="7316387" cy="5445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Дидактическое пособие:</a:t>
            </a:r>
            <a:r>
              <a:rPr lang="ru-RU" b="1" dirty="0" smtClean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«Волшебная пирамидка». </a:t>
            </a:r>
            <a:r>
              <a:rPr lang="ru-RU" sz="1000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b="1" u="sng" dirty="0" smtClean="0">
              <a:solidFill>
                <a:srgbClr val="323E1A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Возрастная </a:t>
            </a:r>
            <a:r>
              <a:rPr lang="ru-RU" b="1" u="sng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группа: </a:t>
            </a: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Пособие предназначено для детей среднего дошкольного возраста 4-5 лет</a:t>
            </a:r>
            <a:r>
              <a:rPr lang="ru-RU" dirty="0" smtClean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Задачи </a:t>
            </a:r>
            <a:r>
              <a:rPr lang="ru-RU" b="1" u="sng" dirty="0" smtClean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пособия:</a:t>
            </a:r>
            <a:endParaRPr lang="ru-RU" sz="1400" dirty="0" smtClean="0">
              <a:solidFill>
                <a:srgbClr val="323E1A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закреплять умение описывать внешний вид животных по их характерным признакам;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dirty="0" smtClean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упражнять </a:t>
            </a:r>
            <a:r>
              <a:rPr lang="ru-RU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образовании однокоренных слов;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учить детей правильно называть животных и их детенышей (использовать в речи существительные единственного и множественного числа);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упражнять в правильном употреблении притяжательных прилагательных;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воспитывать любознательность, активность, доброе отношение ко всему живому. </a:t>
            </a:r>
            <a:endParaRPr lang="ru-RU" dirty="0" smtClean="0">
              <a:solidFill>
                <a:srgbClr val="323E1A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u="sng" dirty="0" smtClean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Практическая ценность</a:t>
            </a:r>
            <a:r>
              <a:rPr lang="ru-RU" b="1" u="sng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r>
              <a:rPr lang="ru-RU" u="sng" dirty="0" smtClean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Оснащение предметно – развивающей среды группы детского сада. Пополнение и  обновление речевого уголка.</a:t>
            </a:r>
            <a:endParaRPr lang="ru-RU" dirty="0">
              <a:solidFill>
                <a:srgbClr val="323E1A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Наталья\Desktop\все для детского сада\шаблоны\разные\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14422" y="-1214424"/>
            <a:ext cx="6858002" cy="92868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57423" y="706972"/>
            <a:ext cx="6840760" cy="544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ru-RU" dirty="0">
                <a:solidFill>
                  <a:srgbClr val="323E1A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Своевременное появление языковых игр, их богатство, оригинальность и интенсивность – симптом благополучия в речевом развитии детей. Дидактические игры, призваны, прежде всего, стимулировать детскую самодеятельность. А задача педагога создать благоприятные условия для речевой деятельности ребёнка. Для этого необходимо систематически обновлять речевой уголок в группе новыми дидактическими играми и многофункциональными дидактическими пособиями. Одно из таких пособий мы сделали своими руками, его можно использовать на индивидуальных, подгрупповых занятиях и в самостоятельных играх детей. Это многофункциональное пособие «Волшебная пирамидка» с набором картинок по лексическим темам: «Домашние животные», «Дикие животные», «Животные жарких и холодных стран», «Птицы» и др.</a:t>
            </a:r>
            <a:endParaRPr lang="ru-RU" dirty="0">
              <a:solidFill>
                <a:srgbClr val="323E1A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9613" y="191795"/>
            <a:ext cx="363638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Подробное </a:t>
            </a:r>
            <a:r>
              <a:rPr lang="ru-RU" sz="2800" b="1" dirty="0" smtClean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описание.</a:t>
            </a:r>
            <a:endParaRPr lang="ru-RU" sz="2800" dirty="0">
              <a:solidFill>
                <a:srgbClr val="323E1A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61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Наталья\Desktop\все для детского сада\шаблоны\разные\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14422" y="-1214424"/>
            <a:ext cx="6858002" cy="9286846"/>
          </a:xfrm>
          <a:prstGeom prst="rect">
            <a:avLst/>
          </a:prstGeom>
          <a:noFill/>
        </p:spPr>
      </p:pic>
      <p:pic>
        <p:nvPicPr>
          <p:cNvPr id="3" name="Picture 5" descr="C:\Users\1\Desktop\Медиотека игр\УМЫВАЛЬНИК\DSC064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51" r="4829"/>
          <a:stretch/>
        </p:blipFill>
        <p:spPr bwMode="auto">
          <a:xfrm>
            <a:off x="1763103" y="1058282"/>
            <a:ext cx="5760640" cy="4752906"/>
          </a:xfrm>
          <a:prstGeom prst="rect">
            <a:avLst/>
          </a:prstGeom>
          <a:noFill/>
          <a:ln w="38100">
            <a:solidFill>
              <a:srgbClr val="323E1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Наталья\Desktop\все для детского сада\шаблоны\разные\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14422" y="-1214424"/>
            <a:ext cx="6858002" cy="92868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41516" y="1340768"/>
            <a:ext cx="705678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Пособие состоит из большой пирамидки, т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рёх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колец разделённых на пять секторов разного цвета и плоскостных изображений предметов, животных, птиц и т.д. Изображения съёмные, они прикрепляются к кольцам с помощью липучек. Задача ребёнка прикрепить картинки к кольцам «волшебной пирамидки» на цветной сектор в соответствии с заданием. Данное пособие даёт возможность воспитателю использовать в работе самые разные дидактические игры и задания, направленные на формирование детского словаря, грамматического строя речи, связной речи, на развитие познавательных процессов. Пособие удобно в использовании, легко переносится, задания выполнять может как один ребёнок, так и подгруппа детей.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031" y="764704"/>
            <a:ext cx="705678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rgbClr val="323E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  <a:r>
              <a:rPr lang="ru-RU" sz="2800" b="1" dirty="0" smtClean="0">
                <a:solidFill>
                  <a:srgbClr val="323E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направленность.</a:t>
            </a:r>
            <a:endParaRPr lang="ru-RU" sz="2800" b="1" dirty="0">
              <a:solidFill>
                <a:srgbClr val="323E1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900" b="1" u="sng" dirty="0">
              <a:solidFill>
                <a:srgbClr val="4F622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Наталья\Desktop\все для детского сада\шаблоны\разные\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14422" y="-1214424"/>
            <a:ext cx="6858002" cy="9286846"/>
          </a:xfrm>
          <a:prstGeom prst="rect">
            <a:avLst/>
          </a:prstGeom>
          <a:noFill/>
        </p:spPr>
      </p:pic>
      <p:pic>
        <p:nvPicPr>
          <p:cNvPr id="5" name="Рисунок 4" descr="C:\Users\1\Desktop\УМЫВАЛЬНИК\DSC06476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72543" y="2990561"/>
            <a:ext cx="4138166" cy="2487542"/>
          </a:xfrm>
          <a:prstGeom prst="rect">
            <a:avLst/>
          </a:prstGeom>
          <a:noFill/>
          <a:ln w="38100">
            <a:solidFill>
              <a:srgbClr val="323E1A"/>
            </a:solidFill>
          </a:ln>
        </p:spPr>
      </p:pic>
      <p:pic>
        <p:nvPicPr>
          <p:cNvPr id="6" name="Picture 3" descr="C:\Users\1\Desktop\Медиотека игр\УМЫВАЛЬНИК\DSC0647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4" r="8475"/>
          <a:stretch/>
        </p:blipFill>
        <p:spPr bwMode="auto">
          <a:xfrm>
            <a:off x="1043608" y="1196752"/>
            <a:ext cx="2841806" cy="3336032"/>
          </a:xfrm>
          <a:prstGeom prst="rect">
            <a:avLst/>
          </a:prstGeom>
          <a:noFill/>
          <a:ln w="38100">
            <a:solidFill>
              <a:srgbClr val="323E1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Наталья\Desktop\все для детского сада\шаблоны\разные\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14422" y="-1214424"/>
            <a:ext cx="6858002" cy="92868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20819" y="206785"/>
            <a:ext cx="569252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800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Рекомендации по </a:t>
            </a:r>
            <a:r>
              <a:rPr lang="ru-RU" sz="2800" b="1" dirty="0" smtClean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использованию.</a:t>
            </a:r>
            <a:endParaRPr lang="ru-RU" sz="2800" dirty="0">
              <a:solidFill>
                <a:srgbClr val="323E1A"/>
              </a:solidFill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834444"/>
            <a:ext cx="66247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Игра «Собери семью</a:t>
            </a:r>
            <a:r>
              <a:rPr lang="ru-RU" sz="2400" b="1" dirty="0" smtClean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</a:t>
            </a:r>
            <a:endParaRPr lang="ru-RU" sz="2400" dirty="0">
              <a:solidFill>
                <a:srgbClr val="323E1A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вариант:</a:t>
            </a:r>
            <a:r>
              <a:rPr lang="ru-RU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Упражнять детей в образовании однокоренных слов.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Описание игры:</a:t>
            </a:r>
            <a:r>
              <a:rPr lang="ru-RU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Педагог раскладывает картинки с изображением диких животных и их детёнышей. Дети подбирают необходимые картинки и распределяют их по цветным секторам, на кольцах пирамидки. </a:t>
            </a:r>
            <a:endParaRPr lang="ru-RU" dirty="0" smtClean="0">
              <a:solidFill>
                <a:srgbClr val="323E1A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Например</a:t>
            </a:r>
            <a:r>
              <a:rPr lang="ru-RU" b="1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323E1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желтый сектор – медвежья семья: нижнее кольцо – медведь, среднее – медведица, верхнее кольцо - медвежата; белый сектор – волчья семья: нижнее кольцо - волк, среднее - волчица, верхнее - волчата и т. п. </a:t>
            </a:r>
            <a:endParaRPr lang="ru-RU" dirty="0">
              <a:solidFill>
                <a:srgbClr val="323E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Наталья\Desktop\все для детского сада\шаблоны\разные\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14422" y="-1214424"/>
            <a:ext cx="6858002" cy="9286846"/>
          </a:xfrm>
          <a:prstGeom prst="rect">
            <a:avLst/>
          </a:prstGeom>
          <a:noFill/>
        </p:spPr>
      </p:pic>
      <p:pic>
        <p:nvPicPr>
          <p:cNvPr id="1026" name="Picture 2" descr="C:\Users\1\Desktop\Медиотека игр\УМЫВАЛЬНИК\DSC0644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98" y="964743"/>
            <a:ext cx="6678449" cy="5008837"/>
          </a:xfrm>
          <a:prstGeom prst="rect">
            <a:avLst/>
          </a:prstGeom>
          <a:noFill/>
          <a:ln w="38100">
            <a:solidFill>
              <a:srgbClr val="323E1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Наталья\Desktop\все для детского сада\шаблоны\разные\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14422" y="-1214422"/>
            <a:ext cx="6858002" cy="92868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23043" y="912061"/>
            <a:ext cx="6840760" cy="5033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2 вариант:</a:t>
            </a: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Цель: </a:t>
            </a: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Правильно называть животных и их детёнышей (использовать в речи существительные единственного, множественного числа) </a:t>
            </a:r>
            <a:endParaRPr lang="ru-RU" sz="1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Описание игры:</a:t>
            </a: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solidFill>
                <a:srgbClr val="323E1A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Педагог раскладывает картинки с изображением домашних животных и их детёнышей. Дети подбирают необходимые картинки и распределяют их по цветным секторам, на кольцах пирамидки (можно усложнить, добавить четвёртое кольцо – где живут?) </a:t>
            </a:r>
            <a:r>
              <a:rPr lang="ru-RU" b="1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Например:</a:t>
            </a:r>
            <a:r>
              <a:rPr lang="ru-RU" dirty="0">
                <a:solidFill>
                  <a:srgbClr val="323E1A"/>
                </a:solidFill>
                <a:latin typeface="Times New Roman"/>
                <a:ea typeface="Calibri"/>
                <a:cs typeface="Times New Roman"/>
              </a:rPr>
              <a:t> зелёный сектор – нижнее кольцо: папа - петух, следующее кольцо мама - курица, следующее – цыплёнок, цыплята, последнее кольцо – (где живут?) в курятнике. </a:t>
            </a:r>
            <a:endParaRPr lang="ru-RU" sz="1400" dirty="0">
              <a:solidFill>
                <a:srgbClr val="323E1A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61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1680</TotalTime>
  <Words>321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Дидактическое пособие для детей дошкольного возраста «Волшебная пирамидка»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«Для чего нужно?»</dc:title>
  <dc:creator>Наталья</dc:creator>
  <cp:lastModifiedBy>1</cp:lastModifiedBy>
  <cp:revision>160</cp:revision>
  <dcterms:created xsi:type="dcterms:W3CDTF">2014-11-22T20:52:47Z</dcterms:created>
  <dcterms:modified xsi:type="dcterms:W3CDTF">2019-03-15T07:05:41Z</dcterms:modified>
</cp:coreProperties>
</file>