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72" r:id="rId2"/>
    <p:sldId id="305" r:id="rId3"/>
    <p:sldId id="298" r:id="rId4"/>
    <p:sldId id="257" r:id="rId5"/>
    <p:sldId id="307" r:id="rId6"/>
    <p:sldId id="306" r:id="rId7"/>
    <p:sldId id="309" r:id="rId8"/>
    <p:sldId id="310" r:id="rId9"/>
    <p:sldId id="261" r:id="rId10"/>
    <p:sldId id="311" r:id="rId11"/>
    <p:sldId id="312" r:id="rId12"/>
    <p:sldId id="301" r:id="rId13"/>
    <p:sldId id="260" r:id="rId14"/>
    <p:sldId id="262" r:id="rId15"/>
    <p:sldId id="263" r:id="rId16"/>
    <p:sldId id="264" r:id="rId17"/>
    <p:sldId id="265" r:id="rId18"/>
    <p:sldId id="266" r:id="rId19"/>
    <p:sldId id="267" r:id="rId20"/>
    <p:sldId id="269" r:id="rId21"/>
    <p:sldId id="322" r:id="rId22"/>
    <p:sldId id="270" r:id="rId23"/>
    <p:sldId id="313" r:id="rId24"/>
    <p:sldId id="271" r:id="rId25"/>
    <p:sldId id="273" r:id="rId26"/>
    <p:sldId id="316" r:id="rId27"/>
    <p:sldId id="315" r:id="rId28"/>
    <p:sldId id="314" r:id="rId29"/>
    <p:sldId id="302" r:id="rId30"/>
    <p:sldId id="300" r:id="rId31"/>
    <p:sldId id="274" r:id="rId32"/>
    <p:sldId id="275" r:id="rId33"/>
    <p:sldId id="276" r:id="rId34"/>
    <p:sldId id="320" r:id="rId35"/>
    <p:sldId id="303" r:id="rId36"/>
    <p:sldId id="326" r:id="rId37"/>
    <p:sldId id="318" r:id="rId38"/>
    <p:sldId id="321" r:id="rId39"/>
    <p:sldId id="277" r:id="rId40"/>
    <p:sldId id="327" r:id="rId41"/>
    <p:sldId id="278" r:id="rId42"/>
    <p:sldId id="323" r:id="rId43"/>
    <p:sldId id="279" r:id="rId44"/>
    <p:sldId id="325" r:id="rId45"/>
    <p:sldId id="333" r:id="rId46"/>
    <p:sldId id="280" r:id="rId47"/>
    <p:sldId id="319" r:id="rId48"/>
    <p:sldId id="281" r:id="rId49"/>
    <p:sldId id="329" r:id="rId50"/>
    <p:sldId id="328" r:id="rId51"/>
    <p:sldId id="334" r:id="rId52"/>
    <p:sldId id="283" r:id="rId53"/>
    <p:sldId id="285" r:id="rId54"/>
    <p:sldId id="286" r:id="rId55"/>
    <p:sldId id="324" r:id="rId56"/>
  </p:sldIdLst>
  <p:sldSz cx="9144000" cy="6858000" type="screen4x3"/>
  <p:notesSz cx="6797675" cy="9926638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7670" autoAdjust="0"/>
  </p:normalViewPr>
  <p:slideViewPr>
    <p:cSldViewPr>
      <p:cViewPr>
        <p:scale>
          <a:sx n="100" d="100"/>
          <a:sy n="100" d="100"/>
        </p:scale>
        <p:origin x="-1944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3E761-F100-4425-97E6-18D15D323BC1}" type="datetimeFigureOut">
              <a:rPr lang="ru-RU" smtClean="0"/>
              <a:pPr/>
              <a:t>27.12.2020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3FAFB-6450-4FE7-BA8F-0C924FB0EB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47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3FAFB-6450-4FE7-BA8F-0C924FB0EBD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3FAFB-6450-4FE7-BA8F-0C924FB0EBD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3FAFB-6450-4FE7-BA8F-0C924FB0EBD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3FAFB-6450-4FE7-BA8F-0C924FB0EBD1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564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3FAFB-6450-4FE7-BA8F-0C924FB0EBD1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417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5400" y="258901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МИНИСТЕРСТВО ОБРАЗОВАНИЯ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РЕСПУБЛИКИ МОРДОВИЯ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78527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9740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b="1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51956" y="1160414"/>
            <a:ext cx="38686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ПОРТФОЛИО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00200" y="1752600"/>
            <a:ext cx="6019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6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Суриновой</a:t>
            </a:r>
            <a:r>
              <a:rPr lang="ru-RU" altLang="ru-RU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Светланы Евгеньевны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старшего воспитателя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муниципального автономного дошкольного образовательного учреждения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«Детский сад №104 комбинированного вида»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57600" y="6160532"/>
            <a:ext cx="1711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Саранск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User1\Desktop\SCX-4623_20201225_10140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67000" y="197217"/>
            <a:ext cx="4572000" cy="646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4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2" descr="D:\Рабочий стол\Сканированные дипломы, приказы\Казанцева Н.Я. финалист Воспитатель  года 2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69046"/>
            <a:ext cx="4279488" cy="6384154"/>
          </a:xfrm>
          <a:prstGeom prst="rect">
            <a:avLst/>
          </a:prstGeom>
          <a:noFill/>
          <a:ln>
            <a:solidFill>
              <a:srgbClr val="9BBB59">
                <a:lumMod val="50000"/>
              </a:srgbClr>
            </a:solidFill>
          </a:ln>
        </p:spPr>
      </p:pic>
      <p:pic>
        <p:nvPicPr>
          <p:cNvPr id="8" name="Picture 2" descr="C:\Users\ASUS\Desktop\img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49" y="169046"/>
            <a:ext cx="4514534" cy="638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229" y="228600"/>
            <a:ext cx="4396382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1\Desktop\SCX-4623_20190424_10544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12" y="228600"/>
            <a:ext cx="4416888" cy="62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D:\Рабочий стол\Мои и Илюшины дипломы и свидетельства\мой диплом 26.03.2018.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396" y="203156"/>
            <a:ext cx="4060513" cy="6350043"/>
          </a:xfrm>
          <a:prstGeom prst="rect">
            <a:avLst/>
          </a:prstGeom>
          <a:noFill/>
          <a:ln>
            <a:solidFill>
              <a:srgbClr val="9BBB59">
                <a:lumMod val="50000"/>
              </a:srgbClr>
            </a:solidFill>
          </a:ln>
        </p:spPr>
      </p:pic>
      <p:pic>
        <p:nvPicPr>
          <p:cNvPr id="5" name="Рисунок 4" descr="4308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3678" y="219699"/>
            <a:ext cx="4480058" cy="633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03" y="243681"/>
            <a:ext cx="4500233" cy="637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SUS\Downloads\111111111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" y="259407"/>
            <a:ext cx="4391025" cy="619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SUS\Desktop\img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407"/>
            <a:ext cx="4378263" cy="619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71481"/>
            <a:ext cx="4444933" cy="628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SUS\Desktop\img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81"/>
            <a:ext cx="4456692" cy="630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0200" y="1676400"/>
            <a:ext cx="685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2. Эффективность деятельности по аттестации педагогов на квалификационные категории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User1\Desktop\SCX-4623_20201225_10131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94341" y="159886"/>
            <a:ext cx="4624813" cy="653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1100" y="1828800"/>
            <a:ext cx="7467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3. Организация взаимодействия образовательной организации с научными, образовательными, социальными институтами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525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" y="685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1205706"/>
            <a:ext cx="2951162" cy="442753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2D2D8A"/>
            </a:solidFill>
            <a:prstDash val="solid"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3400" y="457200"/>
            <a:ext cx="4572000" cy="60631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32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Суринова</a:t>
            </a:r>
            <a:r>
              <a:rPr lang="ru-RU" alt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Светлана Евгеньевна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b="1" dirty="0">
                <a:solidFill>
                  <a:srgbClr val="990033"/>
                </a:solidFill>
                <a:latin typeface="Arial" charset="0"/>
                <a:cs typeface="Arial" charset="0"/>
              </a:rPr>
              <a:t>Дата рождения:</a:t>
            </a: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 07.03.1985 г.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b="1" dirty="0">
                <a:solidFill>
                  <a:srgbClr val="990033"/>
                </a:solidFill>
                <a:latin typeface="Arial" charset="0"/>
                <a:cs typeface="Arial" charset="0"/>
              </a:rPr>
              <a:t>Профессиональное образование:</a:t>
            </a: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 высшее, МГПИ им. М.Е. </a:t>
            </a:r>
            <a:r>
              <a:rPr lang="ru-RU" altLang="ru-RU" b="1" dirty="0" err="1">
                <a:solidFill>
                  <a:srgbClr val="000099"/>
                </a:solidFill>
                <a:latin typeface="Arial" charset="0"/>
                <a:cs typeface="Arial" charset="0"/>
              </a:rPr>
              <a:t>Евсевьева</a:t>
            </a: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. Организатор – методист дошкольного образования по специальности «Педагогика и методика дошкольного образования»,30.01.2012г.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b="1" dirty="0">
                <a:solidFill>
                  <a:srgbClr val="990033"/>
                </a:solidFill>
                <a:latin typeface="Arial" charset="0"/>
                <a:cs typeface="Arial" charset="0"/>
              </a:rPr>
              <a:t>Стаж педагогической работы:</a:t>
            </a: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  7 лет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b="1" dirty="0">
                <a:solidFill>
                  <a:srgbClr val="990033"/>
                </a:solidFill>
                <a:latin typeface="Arial" charset="0"/>
                <a:cs typeface="Arial" charset="0"/>
              </a:rPr>
              <a:t>Общий трудовой стаж: </a:t>
            </a: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16 лет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b="1" dirty="0">
                <a:solidFill>
                  <a:srgbClr val="990033"/>
                </a:solidFill>
                <a:latin typeface="Arial" charset="0"/>
                <a:cs typeface="Arial" charset="0"/>
              </a:rPr>
              <a:t>Квалификационная категория: </a:t>
            </a: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первая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b="1" dirty="0">
                <a:solidFill>
                  <a:srgbClr val="990033"/>
                </a:solidFill>
                <a:latin typeface="Arial" charset="0"/>
                <a:cs typeface="Arial" charset="0"/>
              </a:rPr>
              <a:t>Дата последней аттестации: </a:t>
            </a: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Приказ № 280 от 18.03.2016г.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b="1" dirty="0">
                <a:solidFill>
                  <a:srgbClr val="990033"/>
                </a:solidFill>
                <a:latin typeface="Arial" charset="0"/>
                <a:cs typeface="Arial" charset="0"/>
              </a:rPr>
              <a:t> Занимаемая должность:</a:t>
            </a: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 старший воспитатель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ru-RU" b="1" dirty="0">
                <a:solidFill>
                  <a:srgbClr val="990033"/>
                </a:solidFill>
                <a:latin typeface="Arial" charset="0"/>
                <a:cs typeface="Arial" charset="0"/>
              </a:rPr>
              <a:t>Адрес электронной почты: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en-US" altLang="ru-RU" b="1" dirty="0">
                <a:solidFill>
                  <a:srgbClr val="000099"/>
                </a:solidFill>
                <a:latin typeface="Arial" charset="0"/>
                <a:cs typeface="Arial" charset="0"/>
              </a:rPr>
              <a:t>ds104sad@yandex.ru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990033"/>
                </a:solidFill>
                <a:latin typeface="Arial" charset="0"/>
                <a:cs typeface="Arial" charset="0"/>
              </a:rPr>
              <a:t> Сайт: </a:t>
            </a:r>
            <a:r>
              <a:rPr lang="en-US" altLang="ru-RU" b="1" dirty="0">
                <a:solidFill>
                  <a:srgbClr val="990033"/>
                </a:solidFill>
                <a:latin typeface="Arial" charset="0"/>
                <a:cs typeface="Arial" charset="0"/>
              </a:rPr>
              <a:t>https://ds104sar.schoolrm.ru/</a:t>
            </a:r>
            <a:endParaRPr lang="ru-RU" altLang="ru-RU" b="1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7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C:\Users\User1\Desktop\SCX-4623_20201225_103338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697" y="304798"/>
            <a:ext cx="4365905" cy="617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1\Desktop\SCX-4623_20201225_10353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84699" y="342897"/>
            <a:ext cx="4338956" cy="613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User1\Desktop\SCX-4623_20201215_11074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7910" y="304798"/>
            <a:ext cx="4365904" cy="617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1\Desktop\SCX-4623_20201216_101451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02100" y="304798"/>
            <a:ext cx="4365904" cy="617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7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 descr="C:\Users\User1\Desktop\SCX-4623_20201215_11011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4096" y="382718"/>
            <a:ext cx="4331802" cy="601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1\Desktop\SCX-4623_20201215_11025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8200" y="382718"/>
            <a:ext cx="4256888" cy="601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User1\Desktop\SCX-4623_20201218_14032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484" y="304798"/>
            <a:ext cx="4419805" cy="62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1\Desktop\SCX-4623_20201218_14050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7720" y="304800"/>
            <a:ext cx="441980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277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User1\Desktop\SCX-4623_20201216_14535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00236" y="1752600"/>
            <a:ext cx="3543524" cy="500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4" y="152400"/>
            <a:ext cx="356076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18" y="150889"/>
            <a:ext cx="3232682" cy="457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1\Desktop\SCX-4623_20201218_145016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9066" y="343566"/>
            <a:ext cx="4435502" cy="62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1\Desktop\SCX-4623_20201218_14485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32298" y="343566"/>
            <a:ext cx="4435502" cy="627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76400" y="1905000"/>
            <a:ext cx="6172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4. Результаты личного участия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108343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" y="1407838"/>
            <a:ext cx="8077200" cy="2611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400" b="1" kern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br>
              <a:rPr lang="ru-RU" altLang="ru-RU" sz="2400" b="1" kern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u="sng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  <a:br>
              <a:rPr lang="ru-RU" altLang="ru-RU" sz="2000" b="1" i="1" u="sng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u="sng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i="1" u="sng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МАДОУ«Детский</a:t>
            </a:r>
            <a:r>
              <a:rPr lang="ru-RU" altLang="ru-RU" sz="2000" b="1" i="1" u="sng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сад </a:t>
            </a:r>
            <a:r>
              <a:rPr lang="ru-RU" altLang="ru-RU" sz="2000" b="1" i="1" u="sng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№104 </a:t>
            </a:r>
            <a:r>
              <a:rPr lang="ru-RU" altLang="ru-RU" sz="2000" b="1" i="1" u="sng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</a:t>
            </a:r>
            <a:br>
              <a:rPr lang="ru-RU" altLang="ru-RU" sz="2000" b="1" i="1" u="sng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«Формирование познавательной активности детей дошкольного возраста в процессе организации исследовательской деятельности в детских мини -лабораториях»</a:t>
            </a:r>
            <a:endParaRPr lang="ru-RU" altLang="ru-RU" sz="2000" b="1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(Приказ УО </a:t>
            </a:r>
            <a:r>
              <a:rPr lang="ru-RU" altLang="ru-RU" sz="20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г.о.Саранск</a:t>
            </a:r>
            <a:r>
              <a:rPr lang="ru-RU" alt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№</a:t>
            </a:r>
            <a:r>
              <a:rPr lang="ru-RU" altLang="ru-RU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01-02/125 от 27.05.2019г</a:t>
            </a:r>
            <a:r>
              <a:rPr lang="ru-RU" altLang="ru-RU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)</a:t>
            </a:r>
          </a:p>
          <a:p>
            <a:pPr marL="342900" lvl="0" indent="-3429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endParaRPr lang="ru-RU" altLang="ru-RU" sz="3200" kern="0" dirty="0">
              <a:solidFill>
                <a:srgbClr val="000000"/>
              </a:solidFill>
              <a:latin typeface="Arial"/>
              <a:ea typeface="Lucida Sans Unicode" pitchFamily="34" charset="0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227054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1\Desktop\SCX-4623_20201217_13141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90548" y="197007"/>
            <a:ext cx="4562903" cy="64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090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2" y="457200"/>
            <a:ext cx="8405987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0600" y="609600"/>
            <a:ext cx="7543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опыт старшего воспитателя представлен на сайте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«Детский сад №104 комбинированного вида»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5146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u="sng" dirty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2410" y="3176319"/>
            <a:ext cx="5899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3200" b="1" dirty="0">
                <a:solidFill>
                  <a:srgbClr val="990033"/>
                </a:solidFill>
                <a:latin typeface="Arial" charset="0"/>
                <a:cs typeface="Arial" charset="0"/>
              </a:rPr>
              <a:t>https://ds104sar.schoolrm.ru/</a:t>
            </a:r>
            <a:endParaRPr lang="ru-RU" altLang="ru-RU" sz="3200" b="1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3" name="Picture 3" descr="C:\Users\ASUS\Desktop\img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8" y="380999"/>
            <a:ext cx="4257120" cy="602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85" y="361553"/>
            <a:ext cx="4267727" cy="603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000" y="2080539"/>
            <a:ext cx="7239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5. Обеспечение информационной открытости деятельности образовательной организации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9075"/>
            <a:ext cx="4540379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47800" y="2556450"/>
            <a:ext cx="6705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6. Наличие собственных публикаций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ASUS\Desktop\img119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55640"/>
            <a:ext cx="4271343" cy="604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SUS\Desktop\img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640"/>
            <a:ext cx="4271343" cy="604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558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295194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endParaRPr lang="ru-RU" altLang="ru-RU" sz="2800" b="1" dirty="0">
              <a:solidFill>
                <a:srgbClr val="C0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2259449"/>
            <a:ext cx="6553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7. Наличие авторских программ, методических пособий, методических рекомендаций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295194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endParaRPr lang="ru-RU" altLang="ru-RU" sz="2800" b="1" dirty="0">
              <a:solidFill>
                <a:srgbClr val="C00000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</p:txBody>
      </p:sp>
      <p:pic>
        <p:nvPicPr>
          <p:cNvPr id="12290" name="Picture 2" descr="C:\Users\ASUS\Desktop\222222222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7" y="466533"/>
            <a:ext cx="4089803" cy="57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SUS\Desktop\SCX-4623_20201223_153501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5967" y="1312569"/>
            <a:ext cx="5781866" cy="408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18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9200" y="1676400"/>
            <a:ext cx="716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8. Выступления на заседаниях методических советов, </a:t>
            </a:r>
            <a:r>
              <a:rPr lang="ru-RU" altLang="ru-RU" sz="2800" b="1" dirty="0" smtClean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научно-практических </a:t>
            </a: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конференциях, педагогических чтениях, семинарах, секциях, форумах, радиопередачах (очно)</a:t>
            </a:r>
          </a:p>
        </p:txBody>
      </p:sp>
    </p:spTree>
    <p:extLst>
      <p:ext uri="{BB962C8B-B14F-4D97-AF65-F5344CB8AC3E}">
        <p14:creationId xmlns:p14="http://schemas.microsoft.com/office/powerpoint/2010/main" val="3559578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ASUS\Desktop\img121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24" y="275919"/>
            <a:ext cx="4212262" cy="595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SUS\Desktop\img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5918"/>
            <a:ext cx="4169494" cy="589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599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000" y="2521059"/>
            <a:ext cx="701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9. Проведение старшим воспитателем открытых занятий, мастер-классов, мероприятий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5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90800" y="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85850" y="762000"/>
            <a:ext cx="716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 eaLnBrk="0" fontAlgn="base" hangingPunct="0"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800" b="1" kern="0" dirty="0">
                <a:solidFill>
                  <a:srgbClr val="33339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материалов деятельности образовательной организации или отдельных педагогов на конференциях, семинарах, конкурсах.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24200"/>
            <a:ext cx="4572000" cy="22344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 </a:t>
            </a: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</a:t>
            </a:r>
            <a:endParaRPr lang="ru-RU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</a:t>
            </a:r>
            <a:endParaRPr lang="ru-RU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уровень- 2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</a:t>
            </a: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</a:t>
            </a:r>
            <a:endParaRPr lang="ru-RU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</a:t>
            </a: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</a:t>
            </a:r>
            <a:endParaRPr lang="ru-RU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ASUS\Desktop\img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679" y="276410"/>
            <a:ext cx="4458642" cy="630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194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5000" y="2428727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10. Экспертная деятельность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ASUS\Desktop\img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578182"/>
            <a:ext cx="4086224" cy="577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1\Desktop\SCX-4623_20201226_12053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" y="214510"/>
            <a:ext cx="4601923" cy="650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540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0600" y="2090172"/>
            <a:ext cx="76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11. Общественно-педагогическая активность: участие в работе педагогических сообществ, комиссиях, жюри конкурсов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C:\Users\ASUS\Desktop\img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60" y="304800"/>
            <a:ext cx="4472375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380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User1\Desktop\IMG_3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" y="403412"/>
            <a:ext cx="4538382" cy="60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3179"/>
            <a:ext cx="4267200" cy="603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249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2906"/>
            <a:ext cx="4279900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47800" y="2259449"/>
            <a:ext cx="678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12. Личное участие в профессиональных конкурсах</a:t>
            </a:r>
          </a:p>
        </p:txBody>
      </p:sp>
    </p:spTree>
    <p:extLst>
      <p:ext uri="{BB962C8B-B14F-4D97-AF65-F5344CB8AC3E}">
        <p14:creationId xmlns:p14="http://schemas.microsoft.com/office/powerpoint/2010/main" val="1563770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ASUS\Desktop\img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50137"/>
            <a:ext cx="4495800" cy="635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6946"/>
            <a:ext cx="4088933" cy="561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ASUS\Downloads\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6946"/>
            <a:ext cx="3962400" cy="560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001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User1\Desktop\SCX-4623_20201225_10230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516" y="277953"/>
            <a:ext cx="4457784" cy="630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1\Desktop\SCX-4623_20201225_10311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8116" y="277953"/>
            <a:ext cx="4457784" cy="630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70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5400" y="2209800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13. 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6184768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ASUS\Desktop\img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4937"/>
            <a:ext cx="4291012" cy="60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88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ASUS\Desktop\img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6" y="457199"/>
            <a:ext cx="4264683" cy="603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33215"/>
            <a:ext cx="4360862" cy="615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7031"/>
            <a:ext cx="4317420" cy="610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04800"/>
            <a:ext cx="44196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0128"/>
            <a:ext cx="44196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C:\Users\ASUS\Desktop\img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300128"/>
            <a:ext cx="4343400" cy="614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43200" y="2743200"/>
            <a:ext cx="3865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1F497D"/>
                </a:solidFill>
                <a:latin typeface="Times New Roman" pitchFamily="18" charset="0"/>
                <a:ea typeface="MS Gothic" pitchFamily="49" charset="-128"/>
                <a:cs typeface="Times New Roman" pitchFamily="18" charset="0"/>
              </a:rPr>
              <a:t>Спасибо за внимание !</a:t>
            </a:r>
            <a:endParaRPr lang="ru-RU" altLang="ru-RU" sz="2800" b="1" dirty="0">
              <a:solidFill>
                <a:srgbClr val="1F497D"/>
              </a:solidFill>
              <a:latin typeface="Times New Roman" pitchFamily="18" charset="0"/>
              <a:ea typeface="MS Gothic" pitchFamily="49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1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D:\Рабочий стол\подтвержд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0" y="178716"/>
            <a:ext cx="4510069" cy="6303945"/>
          </a:xfrm>
          <a:prstGeom prst="rect">
            <a:avLst/>
          </a:prstGeom>
          <a:noFill/>
        </p:spPr>
      </p:pic>
      <p:pic>
        <p:nvPicPr>
          <p:cNvPr id="7" name="Рисунок 6" descr="6с семина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1947" y="178716"/>
            <a:ext cx="4458406" cy="630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C:\Users\ASUS\Downloads\Шекшае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356762"/>
            <a:ext cx="4294352" cy="607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SUS\Desktop\IMG-be92434e1c1bbb6f73aba6aafde3cc1e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6763"/>
            <a:ext cx="4389187" cy="603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3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0" y="304479"/>
            <a:ext cx="4275980" cy="611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аттестация Г.Н. 2019\грамоты Лыбаева\Отсканировано 11.02.2019 22-23_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3529"/>
            <a:ext cx="4381937" cy="614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00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6-074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3" y="309438"/>
            <a:ext cx="4254167" cy="6015162"/>
          </a:xfrm>
          <a:prstGeom prst="rect">
            <a:avLst/>
          </a:prstGeom>
        </p:spPr>
      </p:pic>
      <p:pic>
        <p:nvPicPr>
          <p:cNvPr id="6" name="Рисунок 5" descr="6 евсевьев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7219" y="309438"/>
            <a:ext cx="4254167" cy="6015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299</Words>
  <Application>Microsoft Office PowerPoint</Application>
  <PresentationFormat>Экран (4:3)</PresentationFormat>
  <Paragraphs>49</Paragraphs>
  <Slides>55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матвеева светлана Алексеевна</dc:creator>
  <cp:lastModifiedBy>ASUS</cp:lastModifiedBy>
  <cp:revision>101</cp:revision>
  <cp:lastPrinted>2020-12-26T14:19:32Z</cp:lastPrinted>
  <dcterms:created xsi:type="dcterms:W3CDTF">2019-02-11T19:45:39Z</dcterms:created>
  <dcterms:modified xsi:type="dcterms:W3CDTF">2020-12-27T17:41:46Z</dcterms:modified>
</cp:coreProperties>
</file>