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7" r:id="rId4"/>
    <p:sldId id="268" r:id="rId5"/>
    <p:sldId id="269" r:id="rId6"/>
    <p:sldId id="259" r:id="rId7"/>
    <p:sldId id="260" r:id="rId8"/>
    <p:sldId id="261" r:id="rId9"/>
    <p:sldId id="262" r:id="rId10"/>
    <p:sldId id="264" r:id="rId11"/>
    <p:sldId id="265" r:id="rId12"/>
    <p:sldId id="274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FF0066"/>
    <a:srgbClr val="000818"/>
    <a:srgbClr val="0033CC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1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32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13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503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5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15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8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257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7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0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29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62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DCAA-E142-49CB-AD20-991FFAE6579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F33B-EBA8-42B8-9DBF-1DD1832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7"/>
            <a:ext cx="5328592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456360" cy="432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117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ОНКУРС БАБИНА МОРДВА\СКАН СПРАВКИ НА МОРДОВСКИЙ КОНКУРС\АНАЛ СПР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6" y="694284"/>
            <a:ext cx="3969864" cy="547260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КОНКУРС БАБИНА МОРДВА\СКАН СПРАВКИ НА МОРДОВСКИЙ КОНКУРС\АНАЛ СПР 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15" y="694284"/>
            <a:ext cx="3966105" cy="546742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584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ОНКУРС БАБИНА МОРДВА\СКАН СПРАВКИ НА МОРДОВСКИЙ КОНКУРС\АНАЛ СПР 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2" y="692696"/>
            <a:ext cx="3969864" cy="547260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КОНКУРС БАБИНА МОРДВА\СКАН СПРАВКИ НА МОРДОВСКИЙ КОНКУРС\АНАЛ СПР 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71" y="692921"/>
            <a:ext cx="3971841" cy="547533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358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E:\Э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714356"/>
            <a:ext cx="3857652" cy="5452050"/>
          </a:xfrm>
          <a:prstGeom prst="rect">
            <a:avLst/>
          </a:prstGeom>
          <a:noFill/>
          <a:ln w="9525">
            <a:solidFill>
              <a:srgbClr val="00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6836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ОНКУРС БАБИНА МОРДВА\СКАН СПРАВКИ НА МОРДОВСКИЙ КОНКУРС\ЭССЕ Р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1" y="692696"/>
            <a:ext cx="3976237" cy="548139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КОНКУРС БАБИНА МОРДВА\СКАН СПРАВКИ НА МОРДОВСКИЙ КОНКУРС\ЭССЕ Р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14" y="692696"/>
            <a:ext cx="3976236" cy="548139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668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ОНКУРС БАБИНА МОРДВА\СКАН СПРАВКИ НА МОРДОВСКИЙ КОНКУРС\ЭССЕ Р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04" y="696539"/>
            <a:ext cx="3966592" cy="546809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382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ОНКУРС БАБИНА МОРДВА\СКАН СПРАВКИ НА МОРДОВСКИЙ КОНКУРС\ЭССЕ МОРД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2" y="692696"/>
            <a:ext cx="3969864" cy="547260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КОНКУРС БАБИНА МОРДВА\СКАН СПРАВКИ НА МОРДОВСКИЙ КОНКУРС\ЭССЕ МОРД 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34" y="692695"/>
            <a:ext cx="3969863" cy="547260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378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ОНКУРС БАБИНА МОРДВА\СКАН СПРАВКИ НА МОРДОВСКИЙ КОНКУРС\ЭССЕ МОРД 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3969864" cy="547260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311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cuments\Scanned Documents\Рисун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700781"/>
            <a:ext cx="3960440" cy="545961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598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ОНКУРС БАБИНА МОРДВА\СКАН СПРАВКИ НА МОРДОВСКИЙ КОНКУРС\ИНФ КАРТА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8" y="692696"/>
            <a:ext cx="3969865" cy="547260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КОНКУРС БАБИНА МОРДВА\СКАН СПРАВКИ НА МОРДОВСКИЙ КОНКУРС\ИНФ КАРТА 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03" y="692696"/>
            <a:ext cx="3969865" cy="547260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468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ОНКУРС БАБИНА МОРДВА\СКАН СПРАВКИ НА МОРДОВСКИЙ КОНКУРС\ИНФ КАРТА 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17" y="682909"/>
            <a:ext cx="3986366" cy="549535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315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ОНКУРС БАБИНА МОРДВА\СКАН СПРАВКИ НА МОРДОВСКИЙ КОНКУРС\СОГЛ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0" y="718912"/>
            <a:ext cx="3934130" cy="542334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КОНКУРС БАБИНА МОРДВА\СКАН СПРАВКИ НА МОРДОВСКИЙ КОНКУРС\СОГЛ 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71" y="718912"/>
            <a:ext cx="3934130" cy="542334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512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692697"/>
            <a:ext cx="7544199" cy="547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86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1" y="694284"/>
            <a:ext cx="7544197" cy="5472608"/>
          </a:xfr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3233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6060" y="2460844"/>
            <a:ext cx="3212976" cy="4429208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80" b="2696"/>
          <a:stretch/>
        </p:blipFill>
        <p:spPr>
          <a:xfrm rot="5400000">
            <a:off x="1342617" y="19832"/>
            <a:ext cx="3377473" cy="4723199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640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cuments\Scanned Documents\Рисунок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06" b="16958"/>
          <a:stretch/>
        </p:blipFill>
        <p:spPr bwMode="auto">
          <a:xfrm>
            <a:off x="2574052" y="713593"/>
            <a:ext cx="3942163" cy="545727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0363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по изучению мордовского ( эрзянского) языка «БАЯГИНЕ».</dc:title>
  <dc:creator>User</dc:creator>
  <cp:lastModifiedBy>Пользователь Windows</cp:lastModifiedBy>
  <cp:revision>116</cp:revision>
  <dcterms:created xsi:type="dcterms:W3CDTF">2016-10-18T13:30:10Z</dcterms:created>
  <dcterms:modified xsi:type="dcterms:W3CDTF">2023-04-03T06:30:56Z</dcterms:modified>
</cp:coreProperties>
</file>