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59" r:id="rId4"/>
    <p:sldId id="264" r:id="rId5"/>
    <p:sldId id="269" r:id="rId6"/>
    <p:sldId id="272" r:id="rId7"/>
    <p:sldId id="274" r:id="rId8"/>
    <p:sldId id="271" r:id="rId9"/>
    <p:sldId id="262" r:id="rId10"/>
    <p:sldId id="260" r:id="rId11"/>
    <p:sldId id="266" r:id="rId12"/>
    <p:sldId id="263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937" autoAdjust="0"/>
  </p:normalViewPr>
  <p:slideViewPr>
    <p:cSldViewPr snapToGrid="0">
      <p:cViewPr varScale="1">
        <p:scale>
          <a:sx n="113" d="100"/>
          <a:sy n="113" d="100"/>
        </p:scale>
        <p:origin x="-5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3AA3-34CE-4300-BA98-6122C60F7C4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D0C-8A00-48EB-9D48-8F9B2B7A9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7201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3AA3-34CE-4300-BA98-6122C60F7C4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D0C-8A00-48EB-9D48-8F9B2B7A9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04568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3AA3-34CE-4300-BA98-6122C60F7C4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D0C-8A00-48EB-9D48-8F9B2B7A9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6200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3AA3-34CE-4300-BA98-6122C60F7C4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D0C-8A00-48EB-9D48-8F9B2B7A9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12558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3AA3-34CE-4300-BA98-6122C60F7C4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D0C-8A00-48EB-9D48-8F9B2B7A9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34839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3AA3-34CE-4300-BA98-6122C60F7C4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D0C-8A00-48EB-9D48-8F9B2B7A9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187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3AA3-34CE-4300-BA98-6122C60F7C4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D0C-8A00-48EB-9D48-8F9B2B7A9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22881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3AA3-34CE-4300-BA98-6122C60F7C4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D0C-8A00-48EB-9D48-8F9B2B7A9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27244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3AA3-34CE-4300-BA98-6122C60F7C4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D0C-8A00-48EB-9D48-8F9B2B7A9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64896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3AA3-34CE-4300-BA98-6122C60F7C4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D0C-8A00-48EB-9D48-8F9B2B7A9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8580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3AA3-34CE-4300-BA98-6122C60F7C4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3D0C-8A00-48EB-9D48-8F9B2B7A9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30845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D3AA3-34CE-4300-BA98-6122C60F7C4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3D0C-8A00-48EB-9D48-8F9B2B7A9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1" y="491068"/>
            <a:ext cx="6443134" cy="174752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Профессии в нашем детском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саду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20" y="2348532"/>
            <a:ext cx="4058920" cy="31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5006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08667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повар</a:t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812398" y="469404"/>
            <a:ext cx="5726641" cy="53910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583096"/>
            <a:ext cx="3932237" cy="5285892"/>
          </a:xfrm>
        </p:spPr>
        <p:txBody>
          <a:bodyPr/>
          <a:lstStyle/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Чекурова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Васильевна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 для нас приготовит котлеты,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Торт испечёт и мясные рулеты.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волшебник на кухне творит,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отличный у всех аппетит.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55392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788" y="360947"/>
            <a:ext cx="4343400" cy="1098884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532" y="541866"/>
            <a:ext cx="6172200" cy="48411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32041" y="1659562"/>
            <a:ext cx="3932237" cy="3811588"/>
          </a:xfrm>
        </p:spPr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Левина Ольга Павловна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работник музыкальный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 просто чудеса: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 сцене развернулась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игра.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талант нужен особый,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детишек научить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Петь, плясать и быть актёром,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на «бис!» всем выходить!</a:t>
            </a:r>
          </a:p>
        </p:txBody>
      </p:sp>
    </p:spTree>
    <p:extLst>
      <p:ext uri="{BB962C8B-B14F-4D97-AF65-F5344CB8AC3E}">
        <p14:creationId xmlns:p14="http://schemas.microsoft.com/office/powerpoint/2010/main" val="1066683226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467" y="165652"/>
            <a:ext cx="3932239" cy="77525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Учитель-логопед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783128" y="3615312"/>
            <a:ext cx="2931917" cy="30842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3333" y="829733"/>
            <a:ext cx="3022600" cy="2904067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Безрукова Ирина Павловна 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подход к малышам,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исправить ошибки природы,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иногда пап и мам!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причин для неправильной речи,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много, и в этом секрет!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нужно найти упражнений,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Исправляя дефект с ранних лет.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70799" y="3268946"/>
            <a:ext cx="3444507" cy="31995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41067" y="855133"/>
            <a:ext cx="3640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endParaRPr lang="ru-RU" dirty="0"/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Безина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Тимофеевна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учит жизни не бояться,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без страха двигаться вперед,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проблемами играючи справляться.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выслушает, и всегда поймет.</a:t>
            </a:r>
          </a:p>
        </p:txBody>
      </p:sp>
    </p:spTree>
    <p:extLst>
      <p:ext uri="{BB962C8B-B14F-4D97-AF65-F5344CB8AC3E}">
        <p14:creationId xmlns:p14="http://schemas.microsoft.com/office/powerpoint/2010/main" val="2806424592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884044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8312" y="-119270"/>
            <a:ext cx="3932237" cy="1371873"/>
          </a:xfrm>
        </p:spPr>
        <p:txBody>
          <a:bodyPr>
            <a:normAutofit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детским садом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63222" y="1377863"/>
            <a:ext cx="5205925" cy="4822521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Селезнева Татьяна Александровна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утра она обходит группы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всех знает поименно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взирая на рутину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находит слово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внимательна,умела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понаслышке знает дело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от А до 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детский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сад,ей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семья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0450" y="834887"/>
            <a:ext cx="5087938" cy="5459551"/>
          </a:xfrm>
        </p:spPr>
      </p:pic>
    </p:spTree>
    <p:extLst>
      <p:ext uri="{BB962C8B-B14F-4D97-AF65-F5344CB8AC3E}">
        <p14:creationId xmlns:p14="http://schemas.microsoft.com/office/powerpoint/2010/main" val="2301344709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940" y="1023832"/>
            <a:ext cx="3479648" cy="282819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Старший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воспиитатель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08199" y="1617132"/>
            <a:ext cx="2980267" cy="4251855"/>
          </a:xfrm>
        </p:spPr>
        <p:txBody>
          <a:bodyPr/>
          <a:lstStyle/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Куренёва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Серафимовна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программы точно знает,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занятий составляет?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рабочие тетради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одбирает в детский садик?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мы по ним учились и умнее становились.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наша воспитатель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ней советуется, кстати!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специалист?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конечно методист!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8659" y="987426"/>
            <a:ext cx="5146728" cy="4134908"/>
          </a:xfrm>
        </p:spPr>
      </p:pic>
    </p:spTree>
    <p:extLst>
      <p:ext uri="{BB962C8B-B14F-4D97-AF65-F5344CB8AC3E}">
        <p14:creationId xmlns:p14="http://schemas.microsoft.com/office/powerpoint/2010/main" val="3380990831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9150" y="0"/>
            <a:ext cx="3932237" cy="160020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хозяйству</a:t>
            </a:r>
            <a:endParaRPr lang="ru-RU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58813" y="598488"/>
            <a:ext cx="5708650" cy="5530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91130" y="1600201"/>
            <a:ext cx="4495057" cy="2057400"/>
          </a:xfrm>
        </p:spPr>
        <p:txBody>
          <a:bodyPr/>
          <a:lstStyle/>
          <a:p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Басипова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Евгеньевна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Двери, лампочки, ковры и песок для детворы,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 и игрушки, одеяла и подушки,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в садик наш привез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Замечательный завхоз!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2096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685" y="-162721"/>
            <a:ext cx="9099115" cy="132556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воспитателем – прекрасно! Быть мамой – тысячам детей. И ежедневно, ежечасно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ставать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счастливей и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мудрей.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574" y="871468"/>
            <a:ext cx="4961977" cy="487798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Гришанина Ольга Сергеевна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5269" y="871467"/>
            <a:ext cx="5181600" cy="435133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Чистякова Елена Сергеевна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83" y="1542609"/>
            <a:ext cx="5264166" cy="4130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16378" y="1556761"/>
            <a:ext cx="3745638" cy="37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96292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04" y="-330032"/>
            <a:ext cx="10515600" cy="14355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утром на заре дети в сад спешат. Кто встречает на пороге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малышат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Наши воспитатели – лучшие на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свете, им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говорят взрослые и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3904" y="1050510"/>
            <a:ext cx="5157787" cy="3781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Катаева Людмила Анатольевна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05" y="1750303"/>
            <a:ext cx="4912784" cy="36845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33410" y="1105489"/>
            <a:ext cx="5183188" cy="323179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Вирясова</a:t>
            </a:r>
            <a:r>
              <a:rPr lang="ru-RU" dirty="0" smtClean="0"/>
              <a:t> Наталья Ивановна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898" y="1751013"/>
            <a:ext cx="4908692" cy="3684587"/>
          </a:xfrm>
        </p:spPr>
      </p:pic>
    </p:spTree>
    <p:extLst>
      <p:ext uri="{BB962C8B-B14F-4D97-AF65-F5344CB8AC3E}">
        <p14:creationId xmlns:p14="http://schemas.microsoft.com/office/powerpoint/2010/main" val="2510310056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Воспитательница с нами занимается часами, с ней на улице гуляем, вместе песни распеваем. Нам помочь она готова- подбодрит нас добрым словом!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2648"/>
          </a:xfrm>
        </p:spPr>
        <p:txBody>
          <a:bodyPr/>
          <a:lstStyle/>
          <a:p>
            <a:r>
              <a:rPr lang="ru-RU" dirty="0" smtClean="0"/>
              <a:t>Лариса Ивановна </a:t>
            </a:r>
            <a:r>
              <a:rPr lang="ru-RU" dirty="0" err="1" smtClean="0"/>
              <a:t>Акшаева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320" y="2505075"/>
            <a:ext cx="2474723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32648"/>
          </a:xfrm>
        </p:spPr>
        <p:txBody>
          <a:bodyPr/>
          <a:lstStyle/>
          <a:p>
            <a:r>
              <a:rPr lang="ru-RU" dirty="0" smtClean="0"/>
              <a:t>Надежда Николаевна </a:t>
            </a:r>
            <a:r>
              <a:rPr lang="ru-RU" dirty="0" err="1" smtClean="0"/>
              <a:t>Лодырева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188" y="2505075"/>
            <a:ext cx="2579211" cy="3684588"/>
          </a:xfrm>
        </p:spPr>
      </p:pic>
    </p:spTree>
    <p:extLst>
      <p:ext uri="{BB962C8B-B14F-4D97-AF65-F5344CB8AC3E}">
        <p14:creationId xmlns:p14="http://schemas.microsoft.com/office/powerpoint/2010/main" val="3735755175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546" y="137786"/>
            <a:ext cx="10515600" cy="10750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группы нету краше. Чисто и светло вокруг! Может быть у няни нашей, и не две, а десять рук?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233" y="1173089"/>
            <a:ext cx="5157787" cy="532648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Панакшева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Юрьевна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267" y="1878903"/>
            <a:ext cx="4106334" cy="431326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48479" y="1212865"/>
            <a:ext cx="5183188" cy="532648"/>
          </a:xfrm>
        </p:spPr>
        <p:txBody>
          <a:bodyPr/>
          <a:lstStyle/>
          <a:p>
            <a:r>
              <a:rPr lang="ru-RU" dirty="0" smtClean="0"/>
              <a:t>Ибрагимова Марина </a:t>
            </a:r>
            <a:r>
              <a:rPr lang="ru-RU" dirty="0" err="1" smtClean="0"/>
              <a:t>Фанисовна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400" y="1845037"/>
            <a:ext cx="3488266" cy="4313265"/>
          </a:xfrm>
        </p:spPr>
      </p:pic>
    </p:spTree>
    <p:extLst>
      <p:ext uri="{BB962C8B-B14F-4D97-AF65-F5344CB8AC3E}">
        <p14:creationId xmlns:p14="http://schemas.microsoft.com/office/powerpoint/2010/main" val="1823078580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950" y="182880"/>
            <a:ext cx="3932237" cy="160020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319551" y="713778"/>
            <a:ext cx="5480960" cy="49355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1865" y="1783079"/>
            <a:ext cx="2850775" cy="4091627"/>
          </a:xfrm>
        </p:spPr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Галина Васильевна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прививки были в срок,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 дать урок,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сходили к окулисту,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Логопеду и дантисту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были наши дети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Здоровее всех на свете-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посту уже с утра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сестра!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8228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406</Words>
  <Application>Microsoft Office PowerPoint</Application>
  <PresentationFormat>Произвольный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Профессии в нашем детском саду</vt:lpstr>
      <vt:lpstr>Заведующий детским садом</vt:lpstr>
      <vt:lpstr>Старший воспиитатель </vt:lpstr>
      <vt:lpstr>Заведующий по хозяйству</vt:lpstr>
      <vt:lpstr>Быть воспитателем – прекрасно! Быть мамой – тысячам детей. И ежедневно, ежечасно ставать счастливей и мудрей.</vt:lpstr>
      <vt:lpstr>           Ранним утром на заре дети в сад спешат. Кто встречает на пороге этих малышат? Наши воспитатели – лучшие на свете, им спасибо говорят взрослые и дети.</vt:lpstr>
      <vt:lpstr>Воспитательница с нами занимается часами, с ней на улице гуляем, вместе песни распеваем. Нам помочь она готова- подбодрит нас добрым словом!</vt:lpstr>
      <vt:lpstr>Нашей группы нету краше. Чисто и светло вокруг! Может быть у няни нашей, и не две, а десять рук?</vt:lpstr>
      <vt:lpstr>Медицинская сестра</vt:lpstr>
      <vt:lpstr>Наш повар </vt:lpstr>
      <vt:lpstr>Музыкальный руководитель</vt:lpstr>
      <vt:lpstr>                  Учитель-логопед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admin</cp:lastModifiedBy>
  <cp:revision>56</cp:revision>
  <dcterms:created xsi:type="dcterms:W3CDTF">2022-10-29T10:22:23Z</dcterms:created>
  <dcterms:modified xsi:type="dcterms:W3CDTF">2022-11-07T08:24:52Z</dcterms:modified>
</cp:coreProperties>
</file>