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2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-10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1278-9AD8-4DF3-BF9D-8572DF7C4D8A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DE29-0A2D-408E-ABAC-F7765EA40F4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98204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1278-9AD8-4DF3-BF9D-8572DF7C4D8A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DE29-0A2D-408E-ABAC-F7765EA40F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3904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1278-9AD8-4DF3-BF9D-8572DF7C4D8A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DE29-0A2D-408E-ABAC-F7765EA40F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317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1278-9AD8-4DF3-BF9D-8572DF7C4D8A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DE29-0A2D-408E-ABAC-F7765EA40F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6528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1278-9AD8-4DF3-BF9D-8572DF7C4D8A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DE29-0A2D-408E-ABAC-F7765EA40F4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50295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1278-9AD8-4DF3-BF9D-8572DF7C4D8A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DE29-0A2D-408E-ABAC-F7765EA40F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1087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1278-9AD8-4DF3-BF9D-8572DF7C4D8A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DE29-0A2D-408E-ABAC-F7765EA40F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4166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1278-9AD8-4DF3-BF9D-8572DF7C4D8A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DE29-0A2D-408E-ABAC-F7765EA40F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6473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1278-9AD8-4DF3-BF9D-8572DF7C4D8A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DE29-0A2D-408E-ABAC-F7765EA40F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6263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B271278-9AD8-4DF3-BF9D-8572DF7C4D8A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9FDE29-0A2D-408E-ABAC-F7765EA40F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9144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1278-9AD8-4DF3-BF9D-8572DF7C4D8A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DE29-0A2D-408E-ABAC-F7765EA40F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3255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B271278-9AD8-4DF3-BF9D-8572DF7C4D8A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49FDE29-0A2D-408E-ABAC-F7765EA40F4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41934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4211" y="2865912"/>
            <a:ext cx="8144134" cy="1373070"/>
          </a:xfrm>
        </p:spPr>
        <p:txBody>
          <a:bodyPr>
            <a:normAutofit/>
          </a:bodyPr>
          <a:lstStyle/>
          <a:p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007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40514" y="1746378"/>
            <a:ext cx="6510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Жизнь нашей группы в детском саду</a:t>
            </a:r>
            <a:endParaRPr lang="ru-RU" sz="6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646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3" y="-96703"/>
            <a:ext cx="12192001" cy="685557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7103" y="145221"/>
            <a:ext cx="4778795" cy="63717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92318" y="286603"/>
            <a:ext cx="4555671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Нарисую голубым</a:t>
            </a:r>
          </a:p>
          <a:p>
            <a:r>
              <a:rPr lang="ru-RU" sz="3200" b="1" dirty="0" smtClean="0">
                <a:solidFill>
                  <a:srgbClr val="7030A0"/>
                </a:solidFill>
              </a:rPr>
              <a:t>Ласковое небо</a:t>
            </a:r>
          </a:p>
          <a:p>
            <a:r>
              <a:rPr lang="ru-RU" sz="3200" b="1" dirty="0" smtClean="0">
                <a:solidFill>
                  <a:srgbClr val="7030A0"/>
                </a:solidFill>
              </a:rPr>
              <a:t>Вставлю белым облака</a:t>
            </a:r>
          </a:p>
          <a:p>
            <a:r>
              <a:rPr lang="ru-RU" sz="3200" b="1" dirty="0" smtClean="0">
                <a:solidFill>
                  <a:srgbClr val="7030A0"/>
                </a:solidFill>
              </a:rPr>
              <a:t>Припорошу снегом.</a:t>
            </a:r>
          </a:p>
          <a:p>
            <a:r>
              <a:rPr lang="ru-RU" sz="3200" b="1" dirty="0" smtClean="0">
                <a:solidFill>
                  <a:srgbClr val="7030A0"/>
                </a:solidFill>
              </a:rPr>
              <a:t>Разбросаю звезды в ряд</a:t>
            </a:r>
          </a:p>
          <a:p>
            <a:r>
              <a:rPr lang="ru-RU" sz="3200" b="1" dirty="0" smtClean="0">
                <a:solidFill>
                  <a:srgbClr val="7030A0"/>
                </a:solidFill>
              </a:rPr>
              <a:t>Красной, синей точкой</a:t>
            </a:r>
          </a:p>
          <a:p>
            <a:r>
              <a:rPr lang="ru-RU" sz="3200" b="1" dirty="0" smtClean="0">
                <a:solidFill>
                  <a:srgbClr val="7030A0"/>
                </a:solidFill>
              </a:rPr>
              <a:t>Вот и месяц молодой</a:t>
            </a:r>
          </a:p>
          <a:p>
            <a:r>
              <a:rPr lang="ru-RU" sz="3200" b="1" dirty="0" smtClean="0">
                <a:solidFill>
                  <a:srgbClr val="7030A0"/>
                </a:solidFill>
              </a:rPr>
              <a:t>Светит зимней ночкой.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105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07720"/>
            <a:ext cx="12192001" cy="685557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691" y="286603"/>
            <a:ext cx="7605311" cy="57039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33172" y="837282"/>
            <a:ext cx="358265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Музыкальные занятия любят малыши.</a:t>
            </a:r>
            <a:br>
              <a:rPr lang="ru-RU" sz="2400" b="1" dirty="0">
                <a:solidFill>
                  <a:srgbClr val="7030A0"/>
                </a:solidFill>
              </a:rPr>
            </a:br>
            <a:r>
              <a:rPr lang="ru-RU" sz="2400" b="1" dirty="0">
                <a:solidFill>
                  <a:srgbClr val="7030A0"/>
                </a:solidFill>
              </a:rPr>
              <a:t>Здесь танцуют, развлекаются и играют от души.</a:t>
            </a:r>
            <a:br>
              <a:rPr lang="ru-RU" sz="2400" b="1" dirty="0">
                <a:solidFill>
                  <a:srgbClr val="7030A0"/>
                </a:solidFill>
              </a:rPr>
            </a:br>
            <a:r>
              <a:rPr lang="ru-RU" sz="2400" b="1" dirty="0">
                <a:solidFill>
                  <a:srgbClr val="7030A0"/>
                </a:solidFill>
              </a:rPr>
              <a:t>Композиторов различных изучают дети тут.</a:t>
            </a:r>
            <a:br>
              <a:rPr lang="ru-RU" sz="2400" b="1" dirty="0">
                <a:solidFill>
                  <a:srgbClr val="7030A0"/>
                </a:solidFill>
              </a:rPr>
            </a:br>
            <a:r>
              <a:rPr lang="ru-RU" sz="2400" b="1" dirty="0">
                <a:solidFill>
                  <a:srgbClr val="7030A0"/>
                </a:solidFill>
              </a:rPr>
              <a:t>Вместе с песней, вместе с пляской, вместе с музыкой растут</a:t>
            </a:r>
            <a:r>
              <a:rPr lang="ru-RU" b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69997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07720"/>
            <a:ext cx="12192001" cy="685557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540" y="286603"/>
            <a:ext cx="3746358" cy="53375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3476" y="1246502"/>
            <a:ext cx="4556944" cy="34177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78699" y="756936"/>
            <a:ext cx="3252685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Всем ребятам умным ясно: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Где дорога – там опасно!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Отыщи-ка, пешеход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Чёрно-белый переход!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Не горит зелёный свет?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Светофора вовсе нет?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Что такое? Как же так?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Посмотри на синий знак.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Человечек в нём идёт?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Значит – это переход.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У дороги смирно встань,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Не беги, не хулигань,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Маму за руку бери,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Вправо-влево посмотри!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Приглашает переход: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- Проходи по мне вперёд!</a:t>
            </a:r>
          </a:p>
        </p:txBody>
      </p:sp>
    </p:spTree>
    <p:extLst>
      <p:ext uri="{BB962C8B-B14F-4D97-AF65-F5344CB8AC3E}">
        <p14:creationId xmlns:p14="http://schemas.microsoft.com/office/powerpoint/2010/main" xmlns="" val="335693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96703"/>
            <a:ext cx="12192001" cy="685557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1564" y="473724"/>
            <a:ext cx="4078546" cy="54380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005" y="491664"/>
            <a:ext cx="4094011" cy="54586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19705" y="1737360"/>
            <a:ext cx="3368871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Как на масленой неделе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Из печи блины летели!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С пылу, с жару, из печи,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Все румяны, горячи!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Масленица, угощай!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Всем </a:t>
            </a:r>
            <a:r>
              <a:rPr lang="ru-RU" sz="2000" b="1" dirty="0" err="1">
                <a:solidFill>
                  <a:srgbClr val="7030A0"/>
                </a:solidFill>
              </a:rPr>
              <a:t>блиночков</a:t>
            </a:r>
            <a:r>
              <a:rPr lang="ru-RU" sz="2000" b="1" dirty="0">
                <a:solidFill>
                  <a:srgbClr val="7030A0"/>
                </a:solidFill>
              </a:rPr>
              <a:t> подавай.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С пылу, с жару - разбирайте!</a:t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Похвалить не забывайте</a:t>
            </a:r>
            <a:r>
              <a:rPr lang="ru-RU" sz="2000" b="1" dirty="0" smtClean="0">
                <a:solidFill>
                  <a:srgbClr val="7030A0"/>
                </a:solidFill>
              </a:rPr>
              <a:t>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5911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07720"/>
            <a:ext cx="12192001" cy="685557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931" y="530811"/>
            <a:ext cx="4183885" cy="55785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1325" y="514835"/>
            <a:ext cx="4195867" cy="5594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85748" y="760164"/>
            <a:ext cx="342997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Мамы и папы, 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Бабушки и дедушки, 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Юноши и девушки, 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И даже малыши! 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/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Мы хотим Вам предложить 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Без куренья жизнь прожить. 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Быть здоровым так легко: 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Соки пить и молоко, 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/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Заниматься физкультурой, 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Музыкой, литературой, 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Жить, мечтать, творить, любить 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И, конечно, не курить. 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/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Словно трубы не дымите, </a:t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Мы Вас просим: НЕ КУРИТЕ!!!</a:t>
            </a:r>
          </a:p>
        </p:txBody>
      </p:sp>
    </p:spTree>
    <p:extLst>
      <p:ext uri="{BB962C8B-B14F-4D97-AF65-F5344CB8AC3E}">
        <p14:creationId xmlns:p14="http://schemas.microsoft.com/office/powerpoint/2010/main" xmlns="" val="133818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07720"/>
            <a:ext cx="12192001" cy="685557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173" y="2005069"/>
            <a:ext cx="3277409" cy="4369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37008" y="143220"/>
            <a:ext cx="3319644" cy="44261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902" y="831939"/>
            <a:ext cx="3732193" cy="49762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9168" y="658038"/>
            <a:ext cx="28153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7030A0"/>
                </a:solidFill>
              </a:rPr>
              <a:t>Мы играем!</a:t>
            </a:r>
            <a:endParaRPr lang="ru-RU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709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07720"/>
            <a:ext cx="12192001" cy="685557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7280" y="286603"/>
            <a:ext cx="4544596" cy="6059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7258" y="310719"/>
            <a:ext cx="4508422" cy="601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397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07720"/>
            <a:ext cx="12192001" cy="6855576"/>
          </a:xfrm>
        </p:spPr>
      </p:pic>
      <p:sp>
        <p:nvSpPr>
          <p:cNvPr id="12" name="TextBox 11"/>
          <p:cNvSpPr txBox="1"/>
          <p:nvPr/>
        </p:nvSpPr>
        <p:spPr>
          <a:xfrm>
            <a:off x="498432" y="1918561"/>
            <a:ext cx="1125609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500" b="1" dirty="0" smtClean="0">
                <a:solidFill>
                  <a:srgbClr val="7030A0"/>
                </a:solidFill>
                <a:latin typeface="Calligraph" pitchFamily="2" charset="0"/>
              </a:rPr>
              <a:t>Спасибо за внимание!</a:t>
            </a:r>
            <a:endParaRPr lang="ru-RU" sz="11500" b="1" dirty="0">
              <a:solidFill>
                <a:srgbClr val="7030A0"/>
              </a:solidFill>
              <a:latin typeface="Calligrap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86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24"/>
            <a:ext cx="12192001" cy="68555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848299"/>
            <a:ext cx="7270098" cy="50457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16594" y="1011981"/>
            <a:ext cx="39036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Детки в садике живут,</a:t>
            </a: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Здесь играют и поют,</a:t>
            </a: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Здесь друзей себе находят,</a:t>
            </a: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На прогулку с ними ходят.</a:t>
            </a: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Вместе спорят и мечтают,</a:t>
            </a: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Незаметно подрастают.</a:t>
            </a: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Детский сад — второй ваш дом,</a:t>
            </a: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Как тепло, уютно в нем!</a:t>
            </a: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Вы его любите, дети,</a:t>
            </a: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Самый добрый дом на свете!</a:t>
            </a:r>
          </a:p>
        </p:txBody>
      </p:sp>
    </p:spTree>
    <p:extLst>
      <p:ext uri="{BB962C8B-B14F-4D97-AF65-F5344CB8AC3E}">
        <p14:creationId xmlns:p14="http://schemas.microsoft.com/office/powerpoint/2010/main" xmlns="" val="393504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3" y="-96703"/>
            <a:ext cx="12192001" cy="685557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5744" y="196162"/>
            <a:ext cx="4327104" cy="5769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6616" y="879778"/>
            <a:ext cx="408214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Нам омлет и запеканки.</a:t>
            </a:r>
            <a:br>
              <a:rPr lang="ru-RU" sz="2800" b="1" dirty="0">
                <a:solidFill>
                  <a:srgbClr val="7030A0"/>
                </a:solidFill>
              </a:rPr>
            </a:br>
            <a:r>
              <a:rPr lang="ru-RU" sz="2800" b="1" dirty="0">
                <a:solidFill>
                  <a:srgbClr val="7030A0"/>
                </a:solidFill>
              </a:rPr>
              <a:t>Кашу вкусную из манки.</a:t>
            </a:r>
            <a:br>
              <a:rPr lang="ru-RU" sz="2800" b="1" dirty="0">
                <a:solidFill>
                  <a:srgbClr val="7030A0"/>
                </a:solidFill>
              </a:rPr>
            </a:br>
            <a:r>
              <a:rPr lang="ru-RU" sz="2800" b="1" dirty="0">
                <a:solidFill>
                  <a:srgbClr val="7030A0"/>
                </a:solidFill>
              </a:rPr>
              <a:t>И конечно молочка,</a:t>
            </a:r>
            <a:br>
              <a:rPr lang="ru-RU" sz="2800" b="1" dirty="0">
                <a:solidFill>
                  <a:srgbClr val="7030A0"/>
                </a:solidFill>
              </a:rPr>
            </a:br>
            <a:r>
              <a:rPr lang="ru-RU" sz="2800" b="1" dirty="0">
                <a:solidFill>
                  <a:srgbClr val="7030A0"/>
                </a:solidFill>
              </a:rPr>
              <a:t>Целых два стаканчика.</a:t>
            </a:r>
            <a:br>
              <a:rPr lang="ru-RU" sz="2800" b="1" dirty="0">
                <a:solidFill>
                  <a:srgbClr val="7030A0"/>
                </a:solidFill>
              </a:rPr>
            </a:br>
            <a:r>
              <a:rPr lang="ru-RU" sz="2800" b="1" dirty="0">
                <a:solidFill>
                  <a:srgbClr val="7030A0"/>
                </a:solidFill>
              </a:rPr>
              <a:t>Завтрак быстро уплетём,</a:t>
            </a:r>
            <a:br>
              <a:rPr lang="ru-RU" sz="2800" b="1" dirty="0">
                <a:solidFill>
                  <a:srgbClr val="7030A0"/>
                </a:solidFill>
              </a:rPr>
            </a:br>
            <a:r>
              <a:rPr lang="ru-RU" sz="2800" b="1" dirty="0">
                <a:solidFill>
                  <a:srgbClr val="7030A0"/>
                </a:solidFill>
              </a:rPr>
              <a:t>На занятия пойдем.</a:t>
            </a:r>
            <a:br>
              <a:rPr lang="ru-RU" sz="2800" b="1" dirty="0">
                <a:solidFill>
                  <a:srgbClr val="7030A0"/>
                </a:solidFill>
              </a:rPr>
            </a:br>
            <a:r>
              <a:rPr lang="ru-RU" sz="2800" b="1" dirty="0">
                <a:solidFill>
                  <a:srgbClr val="7030A0"/>
                </a:solidFill>
              </a:rPr>
              <a:t>Но сначала мы конечно,</a:t>
            </a:r>
            <a:br>
              <a:rPr lang="ru-RU" sz="2800" b="1" dirty="0">
                <a:solidFill>
                  <a:srgbClr val="7030A0"/>
                </a:solidFill>
              </a:rPr>
            </a:br>
            <a:r>
              <a:rPr lang="ru-RU" sz="2800" b="1" dirty="0">
                <a:solidFill>
                  <a:srgbClr val="7030A0"/>
                </a:solidFill>
              </a:rPr>
              <a:t>Всю посуду уберём.</a:t>
            </a:r>
          </a:p>
        </p:txBody>
      </p:sp>
    </p:spTree>
    <p:extLst>
      <p:ext uri="{BB962C8B-B14F-4D97-AF65-F5344CB8AC3E}">
        <p14:creationId xmlns:p14="http://schemas.microsoft.com/office/powerpoint/2010/main" xmlns="" val="355829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79" y="2424"/>
            <a:ext cx="12192001" cy="685557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7280" y="166795"/>
            <a:ext cx="4891489" cy="65219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47786" y="1857168"/>
            <a:ext cx="551567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Поздравляем с Днём рождения! Ура! –</a:t>
            </a:r>
            <a:r>
              <a:rPr lang="ru-RU" sz="2400" b="1" dirty="0" smtClean="0">
                <a:solidFill>
                  <a:srgbClr val="7030A0"/>
                </a:solidFill>
              </a:rPr>
              <a:t/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>
                <a:solidFill>
                  <a:srgbClr val="7030A0"/>
                </a:solidFill>
              </a:rPr>
              <a:t>В хороводе закружилась детвора.</a:t>
            </a:r>
            <a:r>
              <a:rPr lang="ru-RU" sz="2400" b="1" dirty="0" smtClean="0">
                <a:solidFill>
                  <a:srgbClr val="7030A0"/>
                </a:solidFill>
              </a:rPr>
              <a:t/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>
                <a:solidFill>
                  <a:srgbClr val="7030A0"/>
                </a:solidFill>
              </a:rPr>
              <a:t>Все несут тебе подарки и цветы:</a:t>
            </a:r>
            <a:r>
              <a:rPr lang="ru-RU" sz="2400" b="1" dirty="0" smtClean="0">
                <a:solidFill>
                  <a:srgbClr val="7030A0"/>
                </a:solidFill>
              </a:rPr>
              <a:t/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>
                <a:solidFill>
                  <a:srgbClr val="7030A0"/>
                </a:solidFill>
              </a:rPr>
              <a:t>Всех прелестней, веселей на свете – ты!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184522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72" y="0"/>
            <a:ext cx="12192001" cy="685557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068" y="424348"/>
            <a:ext cx="3918663" cy="60068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72355" y="424348"/>
            <a:ext cx="418332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Спортивным быть теперь вновь модно!</a:t>
            </a:r>
          </a:p>
          <a:p>
            <a:r>
              <a:rPr lang="ru-RU" b="1" dirty="0">
                <a:solidFill>
                  <a:srgbClr val="7030A0"/>
                </a:solidFill>
              </a:rPr>
              <a:t>Со спортом много ты поймёшь:</a:t>
            </a:r>
          </a:p>
          <a:p>
            <a:r>
              <a:rPr lang="ru-RU" b="1" dirty="0">
                <a:solidFill>
                  <a:srgbClr val="7030A0"/>
                </a:solidFill>
              </a:rPr>
              <a:t>Спорт – и здоровье без таблеток,</a:t>
            </a:r>
          </a:p>
          <a:p>
            <a:r>
              <a:rPr lang="ru-RU" b="1" dirty="0">
                <a:solidFill>
                  <a:srgbClr val="7030A0"/>
                </a:solidFill>
              </a:rPr>
              <a:t>Спорт – и веселье без забот.</a:t>
            </a:r>
          </a:p>
          <a:p>
            <a:r>
              <a:rPr lang="ru-RU" b="1" dirty="0">
                <a:solidFill>
                  <a:srgbClr val="7030A0"/>
                </a:solidFill>
              </a:rPr>
              <a:t>С друзьями спортом заниматься,</a:t>
            </a:r>
          </a:p>
          <a:p>
            <a:r>
              <a:rPr lang="ru-RU" b="1" dirty="0">
                <a:solidFill>
                  <a:srgbClr val="7030A0"/>
                </a:solidFill>
              </a:rPr>
              <a:t>Поверь, реально круглый год!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8710" y="2317521"/>
            <a:ext cx="3085280" cy="411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415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57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455" y="745263"/>
            <a:ext cx="7153400" cy="5365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1341" y="1667375"/>
            <a:ext cx="38106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Посмотрите, сколько нас,</a:t>
            </a:r>
            <a:r>
              <a:rPr lang="ru-RU" sz="2400" b="1" dirty="0" smtClean="0">
                <a:solidFill>
                  <a:srgbClr val="7030A0"/>
                </a:solidFill>
              </a:rPr>
              <a:t/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>
                <a:solidFill>
                  <a:srgbClr val="7030A0"/>
                </a:solidFill>
              </a:rPr>
              <a:t>Сильных, ловких, славных.</a:t>
            </a:r>
            <a:r>
              <a:rPr lang="ru-RU" sz="2400" b="1" dirty="0" smtClean="0">
                <a:solidFill>
                  <a:srgbClr val="7030A0"/>
                </a:solidFill>
              </a:rPr>
              <a:t/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>
                <a:solidFill>
                  <a:srgbClr val="7030A0"/>
                </a:solidFill>
              </a:rPr>
              <a:t>И к тому же мы сейчас</a:t>
            </a:r>
            <a:r>
              <a:rPr lang="ru-RU" sz="2400" b="1" dirty="0" smtClean="0">
                <a:solidFill>
                  <a:srgbClr val="7030A0"/>
                </a:solidFill>
              </a:rPr>
              <a:t/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>
                <a:solidFill>
                  <a:srgbClr val="7030A0"/>
                </a:solidFill>
              </a:rPr>
              <a:t>Все умеем плавать.</a:t>
            </a:r>
          </a:p>
        </p:txBody>
      </p:sp>
    </p:spTree>
    <p:extLst>
      <p:ext uri="{BB962C8B-B14F-4D97-AF65-F5344CB8AC3E}">
        <p14:creationId xmlns:p14="http://schemas.microsoft.com/office/powerpoint/2010/main" xmlns="" val="181959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57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894" y="743332"/>
            <a:ext cx="3842362" cy="51231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17624" y="2300954"/>
            <a:ext cx="35177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В нашей группе на окошках</a:t>
            </a: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Всюду плошки, плошки, плошки.</a:t>
            </a: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В них растут у нас цветы</a:t>
            </a: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Небывалой красоты.</a:t>
            </a: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Ты возьми скорее лейку,</a:t>
            </a: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Все растения полей-ка!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5382" y="713952"/>
            <a:ext cx="3864397" cy="515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605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3" y="-96703"/>
            <a:ext cx="12192001" cy="685557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961" y="954348"/>
            <a:ext cx="3710160" cy="4946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60006" y="855196"/>
            <a:ext cx="3713834" cy="49517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06603" y="1581128"/>
            <a:ext cx="332898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Учит нас она считать</a:t>
            </a:r>
          </a:p>
          <a:p>
            <a:r>
              <a:rPr lang="ru-RU" b="1" dirty="0">
                <a:solidFill>
                  <a:srgbClr val="7030A0"/>
                </a:solidFill>
              </a:rPr>
              <a:t>И фигуры узнавать.</a:t>
            </a:r>
          </a:p>
          <a:p>
            <a:r>
              <a:rPr lang="ru-RU" b="1" dirty="0">
                <a:solidFill>
                  <a:srgbClr val="7030A0"/>
                </a:solidFill>
              </a:rPr>
              <a:t>Объясняет цифры, знаки,</a:t>
            </a:r>
          </a:p>
          <a:p>
            <a:r>
              <a:rPr lang="ru-RU" b="1" dirty="0">
                <a:solidFill>
                  <a:srgbClr val="7030A0"/>
                </a:solidFill>
              </a:rPr>
              <a:t>И задачки как решать!</a:t>
            </a:r>
          </a:p>
          <a:p>
            <a:r>
              <a:rPr lang="ru-RU" b="1" dirty="0">
                <a:solidFill>
                  <a:srgbClr val="7030A0"/>
                </a:solidFill>
              </a:rPr>
              <a:t>Знать где лево, а где право</a:t>
            </a:r>
          </a:p>
          <a:p>
            <a:r>
              <a:rPr lang="ru-RU" b="1" dirty="0">
                <a:solidFill>
                  <a:srgbClr val="7030A0"/>
                </a:solidFill>
              </a:rPr>
              <a:t>Знать </a:t>
            </a:r>
            <a:r>
              <a:rPr lang="ru-RU" b="1" dirty="0" smtClean="0">
                <a:solidFill>
                  <a:srgbClr val="7030A0"/>
                </a:solidFill>
              </a:rPr>
              <a:t>длину </a:t>
            </a:r>
            <a:r>
              <a:rPr lang="ru-RU" b="1" dirty="0">
                <a:solidFill>
                  <a:srgbClr val="7030A0"/>
                </a:solidFill>
              </a:rPr>
              <a:t>и ширину.</a:t>
            </a:r>
          </a:p>
          <a:p>
            <a:r>
              <a:rPr lang="ru-RU" b="1" dirty="0">
                <a:solidFill>
                  <a:srgbClr val="7030A0"/>
                </a:solidFill>
              </a:rPr>
              <a:t>Понимать значение: "равный",</a:t>
            </a:r>
          </a:p>
          <a:p>
            <a:r>
              <a:rPr lang="ru-RU" b="1" dirty="0">
                <a:solidFill>
                  <a:srgbClr val="7030A0"/>
                </a:solidFill>
              </a:rPr>
              <a:t>"Больше", "меньше", высоту.</a:t>
            </a:r>
          </a:p>
          <a:p>
            <a:r>
              <a:rPr lang="ru-RU" b="1" dirty="0">
                <a:solidFill>
                  <a:srgbClr val="7030A0"/>
                </a:solidFill>
              </a:rPr>
              <a:t>Математика - точна,</a:t>
            </a:r>
          </a:p>
          <a:p>
            <a:r>
              <a:rPr lang="ru-RU" b="1" dirty="0">
                <a:solidFill>
                  <a:srgbClr val="7030A0"/>
                </a:solidFill>
              </a:rPr>
              <a:t>Математика - нужна!</a:t>
            </a:r>
          </a:p>
          <a:p>
            <a:r>
              <a:rPr lang="ru-RU" b="1" dirty="0">
                <a:solidFill>
                  <a:srgbClr val="7030A0"/>
                </a:solidFill>
              </a:rPr>
              <a:t>Дети любят всё считать,</a:t>
            </a:r>
          </a:p>
          <a:p>
            <a:r>
              <a:rPr lang="ru-RU" b="1" dirty="0">
                <a:solidFill>
                  <a:srgbClr val="7030A0"/>
                </a:solidFill>
              </a:rPr>
              <a:t>Нужно только понимать!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107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3" y="-96703"/>
            <a:ext cx="12192001" cy="685557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794" y="549173"/>
            <a:ext cx="4172868" cy="5563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9345" y="549173"/>
            <a:ext cx="4172868" cy="55638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90662" y="1311008"/>
            <a:ext cx="297868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Мы дружны с печатным словом, </a:t>
            </a: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Если б не было его, </a:t>
            </a: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Ни о старом, ни о новом </a:t>
            </a: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Мы не знали 6 ничего! </a:t>
            </a: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Ты представь себе на миг, </a:t>
            </a: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Как бы жили мы без книг? </a:t>
            </a: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Что бы делал ученик, </a:t>
            </a: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Если не было бы книг, </a:t>
            </a: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Если б всё исчезло разом, </a:t>
            </a: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Что писалось для детей: </a:t>
            </a: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От волшебных добрых сказок </a:t>
            </a: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До весёлых повестей?.. </a:t>
            </a:r>
          </a:p>
        </p:txBody>
      </p:sp>
    </p:spTree>
    <p:extLst>
      <p:ext uri="{BB962C8B-B14F-4D97-AF65-F5344CB8AC3E}">
        <p14:creationId xmlns:p14="http://schemas.microsoft.com/office/powerpoint/2010/main" xmlns="" val="73803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150</TotalTime>
  <Words>189</Words>
  <Application>Microsoft Office PowerPoint</Application>
  <PresentationFormat>Произвольный</PresentationFormat>
  <Paragraphs>39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Ретро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Жизнь нашей группы  в детском саду</dc:title>
  <dc:creator>Александр Радаев</dc:creator>
  <cp:lastModifiedBy>User</cp:lastModifiedBy>
  <cp:revision>15</cp:revision>
  <dcterms:created xsi:type="dcterms:W3CDTF">2017-03-28T16:16:25Z</dcterms:created>
  <dcterms:modified xsi:type="dcterms:W3CDTF">2018-01-22T16:36:00Z</dcterms:modified>
</cp:coreProperties>
</file>