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68" r:id="rId6"/>
    <p:sldId id="265" r:id="rId7"/>
    <p:sldId id="266" r:id="rId8"/>
    <p:sldId id="263" r:id="rId9"/>
  </p:sldIdLst>
  <p:sldSz cx="12192000" cy="6858000"/>
  <p:notesSz cx="6761163" cy="98821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9370" y="1196026"/>
            <a:ext cx="8361229" cy="2098226"/>
          </a:xfrm>
        </p:spPr>
        <p:txBody>
          <a:bodyPr/>
          <a:lstStyle/>
          <a:p>
            <a:r>
              <a:rPr lang="ru-RU" sz="4000" dirty="0" smtClean="0"/>
              <a:t>«Развитие речи детей раннего возраста средствами кукольного театра»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362163" y="4675031"/>
            <a:ext cx="4262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воспитатель Грачёва М.М.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522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8345" y="875763"/>
            <a:ext cx="79462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Ранний возраст – время, когда закладываются основы психического, физического развития человека. Это период интенсивного развития речи, который является условием личностного становления ребенка. Полноценное развитие речи должны обеспечить взрослые, в частности, воспитатели. Для этого в своей педагогической деятельности широко используем театрализованные игры. Театрализованные игры – это универсальное средство воспитания и эффективный инструмент обучения. Ведь дети любят играть, игра – это часть их жизни, им нравится в кого-то или во что-то превращаться. Отсюда – актуально использовать разнообразные театрализованные игры в воспитательно-образовательном процессе.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0004">
            <a:off x="9646277" y="463640"/>
            <a:ext cx="2137892" cy="21547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4014">
            <a:off x="9799634" y="4232582"/>
            <a:ext cx="1642707" cy="23645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49598">
            <a:off x="9753055" y="2336793"/>
            <a:ext cx="2015444" cy="232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2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248" y="193183"/>
            <a:ext cx="506139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Одним из основных средств развития личности ребенка является предметно-развивающая среда.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группе она расположена таким образом, что обеспечивает не только совместную театрализованную деятельность, но и является основой всестороннего развития и самостоятельного творчества каждого ребенка. В связи с этим, в первой младшей группе нашего детского сада был оформлен уголок театра, включающие в себя: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-Детскую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художественную, познавательную и методическую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литературу;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-Атрибуты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для организации театрализованных игр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(ширма);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-Разнообразные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виды театров: 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бибабо, настольный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 пальчиковый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театры, театр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шапочек 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масок;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театр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игрушек (используем любые игрушки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), театр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ряженья.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314" y="193183"/>
            <a:ext cx="5732084" cy="632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65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037" y="4816698"/>
            <a:ext cx="9607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Пальчиковые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игры, игры -  имитации, которые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формируют: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- стимулирование кончиков пальцев, движение кистями рук,  ускоряет процесс речевого и умственного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развития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6" y="167425"/>
            <a:ext cx="7405352" cy="444321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786" y="167425"/>
            <a:ext cx="3026536" cy="4443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65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36" y="283336"/>
            <a:ext cx="7881871" cy="56578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34906" y="669701"/>
            <a:ext cx="335709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Театрализованная деятельность с использованием н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астольного кукольного театра (плоскостные фигуры):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Развивает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устойчивый интерес к театральной игровой деятельности.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Обогащает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активизирует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словарный запас детей.</a:t>
            </a:r>
          </a:p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- Способствует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проявлению самостоятельности, активности в игре с персонажами и игрушками</a:t>
            </a:r>
            <a:r>
              <a:rPr lang="ru-RU" dirty="0"/>
              <a:t>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51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0462" y="90152"/>
            <a:ext cx="605307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Театрализованная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деятельность с использованием  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конусного 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 кукольного  театра, который:</a:t>
            </a:r>
          </a:p>
          <a:p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-  помогает учить детей координировать движение рук и глаз, сопровождать движение  пальцев с речью; побуждать выражать свои эмоции посредством мимики и речи.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79" y="2395471"/>
            <a:ext cx="2949262" cy="43530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645" y="2395470"/>
            <a:ext cx="2568464" cy="43530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087" y="2395471"/>
            <a:ext cx="5228823" cy="435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97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7437" y="186745"/>
            <a:ext cx="60917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В повседневной жизни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используем кукольные театр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бибабо.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Привлекаем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детей к участию в инсценировках,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обсуждаем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с ними увиденное. Детям младшего возраста сложно произнести текст роли полностью, поэтому они проговаривают некоторые фразы, изображая жестами действия персонажей</a:t>
            </a:r>
            <a:r>
              <a:rPr lang="ru-RU" dirty="0"/>
              <a:t>. 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318196"/>
            <a:ext cx="7044745" cy="44560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274" y="186745"/>
            <a:ext cx="3857625" cy="651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34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584" y="643944"/>
            <a:ext cx="102129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Влияние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театрализованной деятельности на развитие речи детей неоспоримо. Кроме этого в любых видах деятельности дети получают эмоциональный подъем, проявляют позитивные качества характера такие как: находчивость, смелость, умение работать в коллективе, с удовольствием участвуют в театрализации. </a:t>
            </a:r>
          </a:p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Театрализованная деятельность – один из самых эффективных способов развития речи и проявления их творческих способностей, а также  та деятельность, в которой наиболее ярко проявляется принцип обучения: учить играя, где можно решать практически все задачи программы развития речи.</a:t>
            </a:r>
          </a:p>
        </p:txBody>
      </p:sp>
    </p:spTree>
    <p:extLst>
      <p:ext uri="{BB962C8B-B14F-4D97-AF65-F5344CB8AC3E}">
        <p14:creationId xmlns:p14="http://schemas.microsoft.com/office/powerpoint/2010/main" val="343577940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136</TotalTime>
  <Words>304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Franklin Gothic Book</vt:lpstr>
      <vt:lpstr>Crop</vt:lpstr>
      <vt:lpstr>«Развитие речи детей раннего возраста средствами кукольного театра»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</dc:title>
  <dc:creator>максим1</dc:creator>
  <cp:lastModifiedBy>Home</cp:lastModifiedBy>
  <cp:revision>12</cp:revision>
  <cp:lastPrinted>2020-03-17T15:19:20Z</cp:lastPrinted>
  <dcterms:created xsi:type="dcterms:W3CDTF">2020-03-14T17:39:16Z</dcterms:created>
  <dcterms:modified xsi:type="dcterms:W3CDTF">2023-10-18T12:10:34Z</dcterms:modified>
</cp:coreProperties>
</file>