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93" r:id="rId3"/>
    <p:sldId id="294" r:id="rId4"/>
    <p:sldId id="269" r:id="rId5"/>
    <p:sldId id="282" r:id="rId6"/>
    <p:sldId id="287" r:id="rId7"/>
    <p:sldId id="288" r:id="rId8"/>
    <p:sldId id="278" r:id="rId9"/>
    <p:sldId id="273" r:id="rId10"/>
    <p:sldId id="266" r:id="rId11"/>
    <p:sldId id="275" r:id="rId12"/>
    <p:sldId id="292" r:id="rId13"/>
    <p:sldId id="265" r:id="rId14"/>
    <p:sldId id="281" r:id="rId15"/>
    <p:sldId id="285" r:id="rId16"/>
    <p:sldId id="260" r:id="rId17"/>
    <p:sldId id="268" r:id="rId18"/>
    <p:sldId id="291" r:id="rId19"/>
    <p:sldId id="284" r:id="rId20"/>
    <p:sldId id="261" r:id="rId21"/>
    <p:sldId id="263" r:id="rId22"/>
    <p:sldId id="289" r:id="rId23"/>
    <p:sldId id="271" r:id="rId24"/>
    <p:sldId id="280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6435" autoAdjust="0"/>
  </p:normalViewPr>
  <p:slideViewPr>
    <p:cSldViewPr>
      <p:cViewPr>
        <p:scale>
          <a:sx n="107" d="100"/>
          <a:sy n="107" d="100"/>
        </p:scale>
        <p:origin x="-173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5FDA9-DD6A-4507-A57D-51B92C8FC9C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E83FD-EE84-4B56-8248-669B36364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9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E83FD-EE84-4B56-8248-669B36364B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1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5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5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3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89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06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2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4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9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EF5A9-18EE-4C5F-9DFC-7CB7409BFF39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5493-057D-492D-BB95-F8C6E560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49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2" y="791809"/>
            <a:ext cx="7200800" cy="208823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Презентация </a:t>
            </a:r>
            <a:r>
              <a:rPr lang="ru-RU" sz="2800" b="1" i="1" dirty="0" smtClean="0">
                <a:solidFill>
                  <a:srgbClr val="FF0000"/>
                </a:solidFill>
              </a:rPr>
              <a:t> проекта по ранней профориентации 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«Важные профессии</a:t>
            </a:r>
            <a:r>
              <a:rPr lang="ru-RU" sz="2800" b="1" i="1" dirty="0" smtClean="0">
                <a:solidFill>
                  <a:srgbClr val="FF0000"/>
                </a:solidFill>
              </a:rPr>
              <a:t>»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132856"/>
            <a:ext cx="7704856" cy="17281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</a:t>
            </a:r>
          </a:p>
          <a:p>
            <a:pPr marL="0" indent="0" algn="ctr">
              <a:buNone/>
            </a:pP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</a:rPr>
              <a:t>Структурное подразделение «Детский сад комбинированного вида «Звездочка»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</a:rPr>
              <a:t>МБДОУ «Детский сад «Планета детства» комбинированного вида »</a:t>
            </a:r>
            <a:endParaRPr lang="ru-RU" b="0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321297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Составители:                                                              Сильвестрова Т. Ю.</a:t>
            </a:r>
            <a:r>
              <a:rPr lang="ru-RU" sz="1600" dirty="0" smtClean="0">
                <a:ea typeface="Calibri"/>
                <a:cs typeface="Times New Roman"/>
              </a:rPr>
              <a:t>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Фролова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Л.П.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5460326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Calibri"/>
              </a:rPr>
              <a:t>    </a:t>
            </a:r>
          </a:p>
          <a:p>
            <a:r>
              <a:rPr lang="ru-RU" dirty="0" err="1" smtClean="0">
                <a:latin typeface="Times New Roman"/>
                <a:ea typeface="Calibri"/>
              </a:rPr>
              <a:t>пос.Чамзинка</a:t>
            </a:r>
            <a:r>
              <a:rPr lang="ru-RU" dirty="0" smtClean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"/>
          <a:stretch/>
        </p:blipFill>
        <p:spPr bwMode="auto">
          <a:xfrm>
            <a:off x="892683" y="2564904"/>
            <a:ext cx="4162647" cy="31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Посещение библиотеки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3816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03244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98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Картинная галерея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«Важные профессии»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792"/>
            <a:ext cx="374441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17646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85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rgbClr val="FF0000"/>
                </a:solidFill>
              </a:rPr>
              <a:t>Лэпбук</a:t>
            </a:r>
            <a:r>
              <a:rPr lang="ru-RU" i="1" dirty="0" smtClean="0">
                <a:solidFill>
                  <a:srgbClr val="FF0000"/>
                </a:solidFill>
              </a:rPr>
              <a:t> «Профессии»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9604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3983"/>
            <a:ext cx="3943797" cy="454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533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Дидактические игры по теме «Профессии»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12776"/>
            <a:ext cx="403244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7"/>
            <a:ext cx="4104456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5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Фотоальбом «Профессии наших родителей»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00" y="1412776"/>
            <a:ext cx="3744416" cy="288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12776"/>
            <a:ext cx="255532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5202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5"/>
            <a:ext cx="2448272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17032"/>
            <a:ext cx="255532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65104"/>
            <a:ext cx="3312368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79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08012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Лепим, рисуем, конструируем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2603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71241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271241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080"/>
            <a:ext cx="3720528" cy="237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87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rgbClr val="FF0000"/>
                </a:solidFill>
              </a:rPr>
              <a:t>Профессия «Строитель»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520280" cy="228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2592288" cy="228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25202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304256" cy="228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259228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95904"/>
            <a:ext cx="23042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Настольно – печатные игры: «Важные профессии»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96044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5"/>
            <a:ext cx="388843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817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«У нас гость».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82453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Игрушки- самоделки: полицейский, доктор, пожарник.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38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39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Актуальность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того чтобы ребенок осознанно сделал выбор во взрослой жизни, его надо познакомить с максимальным количеством профессий, начиная с ближнего окружения, с профессий родителей и людей хорошо знакомых, чей труд дети наблюдают изо дня в день. В основном эта деятельность должна носить информационный характер (общее знакомство с миром профессий), а также включать совместное обсуждение мечты и опыта ребенка, приобретенного им в каких-то видах трудовой деятельности. Необходимо развить у воспитанников веру в свои силы, путем поддержки их начинаний будь то в творчестве, спорте, технике и т.д. Чем больше разных умений и навыков приобретет ребенок в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детстве, тем лучше он будет знать и оценивать свои возможности в более старшем возрасте. Конечно, некоторые элементы профессиональной деятельности им еще трудно понять, но в каждой профессии есть область, которую можно представить на основе наглядных образов, конкретных ситуаций из жизни, историй, впечатлений работника. Поэтому в детском саду на данном этапе необходимо создать определенную наглядную основу, на которой в последующем будет базироваться дальнейшее развитие профессионального самосознания.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Таким образом, для того, чтобы расширить кругозор старших дошкольников о мире профессий и систематизировать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профориентационную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работу уже на этапе дошкольного возраста, был разработан педагогический проект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«Важные профессии»</a:t>
            </a:r>
            <a:endParaRPr lang="ru-RU" b="0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9118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Игры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i="1" dirty="0" smtClean="0">
                <a:solidFill>
                  <a:srgbClr val="FF0000"/>
                </a:solidFill>
              </a:rPr>
              <a:t>Едем на поезде», «Транспорт и пешеходы».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3"/>
            <a:ext cx="280831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05064"/>
            <a:ext cx="273630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Александр\Pictures\Рисунок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3"/>
            <a:ext cx="28083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С/р. игры «Больница», «Магазин»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98066"/>
            <a:ext cx="368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7240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4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Экскурсия на кухню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2537"/>
            <a:ext cx="2592288" cy="234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2538"/>
            <a:ext cx="2736304" cy="234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2679"/>
            <a:ext cx="2520280" cy="244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5064"/>
            <a:ext cx="2736304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357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С/р. игры «Готовим обед», «Парикмахерская»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68129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7240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26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Труд в природе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100" i="1" dirty="0" smtClean="0">
                <a:solidFill>
                  <a:srgbClr val="FF0000"/>
                </a:solidFill>
              </a:rPr>
              <a:t>(помогаем дворнику)</a:t>
            </a:r>
            <a:endParaRPr lang="ru-RU" sz="31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0"/>
            <a:ext cx="3816423" cy="460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164989" cy="460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63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259228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Спасибо за </a:t>
            </a:r>
            <a:r>
              <a:rPr lang="ru-RU" b="1" i="1" dirty="0" smtClean="0">
                <a:solidFill>
                  <a:srgbClr val="FF0000"/>
                </a:solidFill>
              </a:rPr>
              <a:t>внимание 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276871"/>
            <a:ext cx="6635080" cy="1512169"/>
          </a:xfrm>
        </p:spPr>
        <p:txBody>
          <a:bodyPr>
            <a:normAutofit fontScale="62500" lnSpcReduction="20000"/>
          </a:bodyPr>
          <a:lstStyle/>
          <a:p>
            <a:endParaRPr lang="ru-RU" sz="4800" b="1" i="1" dirty="0" smtClean="0"/>
          </a:p>
          <a:p>
            <a:endParaRPr lang="ru-RU" sz="4800" b="1" i="1" dirty="0"/>
          </a:p>
          <a:p>
            <a:pPr marL="0" indent="0">
              <a:buNone/>
            </a:pPr>
            <a:r>
              <a:rPr lang="ru-RU" sz="4800" b="1" i="1" dirty="0" smtClean="0"/>
              <a:t>     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192073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/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Участники проекта: 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дети старшего дошкольного возраста, воспитатели и родители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Продолжительность курса: 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проект рассчитан на 1 год.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знаний о профессиях в процессе совместной и самостоятельной деятельности детей через «погружение» в реальные практические ситуации.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 формированию элементарных представлений у детей старшего дошкольного возраста о профессиях взрослых: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эмоционально-положительного отношения к человеку труда;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представлений о необходимости трудовой деятельности 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людей;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познавательной активности, интереса к профессиям взрослых;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обобщенных представлений о структуре трудового процесса,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взаимосвязи между компонентами трудовой деятельности;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бережного отношения к труду взрослых и результатам их труда;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 детей желания научиться выполнять трудовые действия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разных профессий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 </a:t>
            </a:r>
            <a:endParaRPr lang="ru-RU" sz="14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Результат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реализации проекта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/>
              </a:rPr>
              <a:t>Результат в процессе реализации проекта получился достаточно интересным. Ребята не только расширили кругозор и повысили уровень знаний о профессиях, но уже на этом возрастном этапе стали выбирать профессии на будущее, причем, не только ориентируясь на профессии своих родителей, стали больше интересоваться какими умениями и знаниями должен обладать специалист своего дела. Таким образом, у ребят значительно повысилась познавательная активность, желание выполнять трудовые поручения, а также ребята стали больше уважительное отношение к труду взрослых и результатам их труда.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9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Знакомство с </a:t>
            </a:r>
            <a:r>
              <a:rPr lang="ru-RU" i="1" dirty="0" err="1" smtClean="0">
                <a:solidFill>
                  <a:srgbClr val="FF0000"/>
                </a:solidFill>
              </a:rPr>
              <a:t>Куйгорожем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6642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268760"/>
            <a:ext cx="269916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97733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933056"/>
            <a:ext cx="269916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9" y="3933056"/>
            <a:ext cx="266429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9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Кружок «Родник»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5951"/>
            <a:ext cx="2448272" cy="246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25641"/>
            <a:ext cx="2283372" cy="246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1"/>
            <a:ext cx="2448272" cy="24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53408"/>
            <a:ext cx="2283372" cy="24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5"/>
            <a:ext cx="2499344" cy="246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89595"/>
            <a:ext cx="2499344" cy="255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91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Посещение музея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«Мордовская изба»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682405"/>
            <a:ext cx="2520279" cy="239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82405"/>
            <a:ext cx="2718867" cy="239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82403"/>
            <a:ext cx="2664296" cy="23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2664296" cy="229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077072"/>
            <a:ext cx="2520281" cy="227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58208"/>
            <a:ext cx="2739502" cy="231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09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Экскурсия в краеведческий музей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4005064"/>
            <a:ext cx="389339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47364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52839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41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Знакомимся с геральдикой России и Мордовии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6724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90896"/>
            <a:ext cx="4027587" cy="453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6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Создание библиотеки по теме: «Профессии»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DSC_03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628800"/>
            <a:ext cx="8064896" cy="449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474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597</Words>
  <Application>Microsoft Office PowerPoint</Application>
  <PresentationFormat>Экран (4:3)</PresentationFormat>
  <Paragraphs>55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 проекта по ранней профориентации  «Важные профессии»</vt:lpstr>
      <vt:lpstr>Презентация PowerPoint</vt:lpstr>
      <vt:lpstr>Презентация PowerPoint</vt:lpstr>
      <vt:lpstr>Знакомство с Куйгорожем</vt:lpstr>
      <vt:lpstr> Кружок «Родник»</vt:lpstr>
      <vt:lpstr>Посещение музея  «Мордовская изба»</vt:lpstr>
      <vt:lpstr>Экскурсия в краеведческий музей</vt:lpstr>
      <vt:lpstr>Знакомимся с геральдикой России и Мордовии</vt:lpstr>
      <vt:lpstr>Создание библиотеки по теме: «Профессии»</vt:lpstr>
      <vt:lpstr>Посещение библиотеки</vt:lpstr>
      <vt:lpstr>Картинная галерея  «Важные профессии»</vt:lpstr>
      <vt:lpstr>Лэпбук «Профессии»</vt:lpstr>
      <vt:lpstr>Дидактические игры по теме «Профессии»</vt:lpstr>
      <vt:lpstr>Фотоальбом «Профессии наших родителей»</vt:lpstr>
      <vt:lpstr>Лепим, рисуем, конструируем.</vt:lpstr>
      <vt:lpstr> Профессия «Строитель»</vt:lpstr>
      <vt:lpstr>Настольно – печатные игры: «Важные профессии»</vt:lpstr>
      <vt:lpstr>«У нас гость».</vt:lpstr>
      <vt:lpstr>Игрушки- самоделки: полицейский, доктор, пожарник.</vt:lpstr>
      <vt:lpstr>Игры «Едем на поезде», «Транспорт и пешеходы».</vt:lpstr>
      <vt:lpstr>С/р. игры «Больница», «Магазин»</vt:lpstr>
      <vt:lpstr>Экскурсия на кухню</vt:lpstr>
      <vt:lpstr>С/р. игры «Готовим обед», «Парикмахерская»</vt:lpstr>
      <vt:lpstr>Труд в природе  (помогаем дворнику)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Пользователь Windows</cp:lastModifiedBy>
  <cp:revision>58</cp:revision>
  <dcterms:created xsi:type="dcterms:W3CDTF">2019-01-27T08:40:03Z</dcterms:created>
  <dcterms:modified xsi:type="dcterms:W3CDTF">2021-10-25T07:26:15Z</dcterms:modified>
</cp:coreProperties>
</file>