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9" r:id="rId4"/>
    <p:sldId id="272" r:id="rId5"/>
    <p:sldId id="275" r:id="rId6"/>
    <p:sldId id="276" r:id="rId7"/>
    <p:sldId id="277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E0A4BE"/>
    <a:srgbClr val="800080"/>
    <a:srgbClr val="FF6B90"/>
    <a:srgbClr val="FF0066"/>
    <a:srgbClr val="FA7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08" y="13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http://versporttvonline.com/wp-content/uploads/paper-texture-20141021034343-5445d66fc1f8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64" name="Picture 16" descr="http://cdn-media-1.lifehack.org/wp-content/files/2013/05/paint.pn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85720" y="5072074"/>
            <a:ext cx="9072594" cy="1785926"/>
          </a:xfrm>
          <a:prstGeom prst="rect">
            <a:avLst/>
          </a:prstGeom>
          <a:noFill/>
        </p:spPr>
      </p:pic>
      <p:pic>
        <p:nvPicPr>
          <p:cNvPr id="2056" name="Picture 8" descr="http://tochka536.at.ua/Pics/Pics_fo_site/klayksa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20827330">
            <a:off x="5722280" y="3370941"/>
            <a:ext cx="851677" cy="802440"/>
          </a:xfrm>
          <a:prstGeom prst="rect">
            <a:avLst/>
          </a:prstGeom>
          <a:noFill/>
        </p:spPr>
      </p:pic>
      <p:pic>
        <p:nvPicPr>
          <p:cNvPr id="2090" name="Picture 42" descr="http://www.webdesignhot.com/wp-content/uploads/2012/09/Splashes-of-Colorful-Ink-Vector-Art.jpg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 rot="2996930">
            <a:off x="187152" y="4813002"/>
            <a:ext cx="2143140" cy="2047220"/>
          </a:xfrm>
          <a:prstGeom prst="rect">
            <a:avLst/>
          </a:prstGeom>
          <a:noFill/>
        </p:spPr>
      </p:pic>
      <p:pic>
        <p:nvPicPr>
          <p:cNvPr id="43" name="Picture 8" descr="http://tochka536.at.ua/Pics/Pics_fo_site/klayksa.png"/>
          <p:cNvPicPr>
            <a:picLocks noChangeAspect="1" noChangeArrowheads="1"/>
          </p:cNvPicPr>
          <p:nvPr userDrawn="1"/>
        </p:nvPicPr>
        <p:blipFill>
          <a:blip r:embed="rId6" cstate="print">
            <a:duotone>
              <a:prstClr val="black"/>
              <a:srgbClr val="FA7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21398234">
            <a:off x="2163689" y="5808376"/>
            <a:ext cx="768739" cy="724296"/>
          </a:xfrm>
          <a:prstGeom prst="rect">
            <a:avLst/>
          </a:prstGeom>
          <a:noFill/>
        </p:spPr>
      </p:pic>
      <p:pic>
        <p:nvPicPr>
          <p:cNvPr id="48" name="Picture 50" descr="http://img00.deviantart.net/20d8/i/2011/099/1/d/wood_frame_003_by_ookamikasumi-d3djzfd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250173" y="-1250173"/>
            <a:ext cx="6858000" cy="9358346"/>
          </a:xfrm>
          <a:prstGeom prst="rect">
            <a:avLst/>
          </a:prstGeom>
          <a:noFill/>
        </p:spPr>
      </p:pic>
      <p:pic>
        <p:nvPicPr>
          <p:cNvPr id="42" name="Picture 8" descr="http://tochka536.at.ua/Pics/Pics_fo_site/klayksa.png"/>
          <p:cNvPicPr>
            <a:picLocks noChangeAspect="1" noChangeArrowheads="1"/>
          </p:cNvPicPr>
          <p:nvPr userDrawn="1"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0827330">
            <a:off x="74972" y="4581358"/>
            <a:ext cx="811224" cy="764325"/>
          </a:xfrm>
          <a:prstGeom prst="rect">
            <a:avLst/>
          </a:prstGeom>
          <a:noFill/>
        </p:spPr>
      </p:pic>
      <p:pic>
        <p:nvPicPr>
          <p:cNvPr id="9" name="Picture 18" descr="http://vporoshke.at.ua/da4a3ae5.jpg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2857496"/>
            <a:ext cx="2928926" cy="3622346"/>
          </a:xfrm>
          <a:prstGeom prst="rect">
            <a:avLst/>
          </a:prstGeom>
          <a:noFill/>
          <a:effectLst>
            <a:softEdge rad="12700"/>
          </a:effectLst>
        </p:spPr>
      </p:pic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AFD90-67C5-4341-BE9A-B4B0FF7F220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9CDB6F-56B3-4268-8572-F3026C014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AFD90-67C5-4341-BE9A-B4B0FF7F220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9CDB6F-56B3-4268-8572-F3026C014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http://cdn-media-1.lifehack.org/wp-content/files/2013/05/paint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000232" y="5234114"/>
            <a:ext cx="7143768" cy="1623886"/>
          </a:xfrm>
          <a:prstGeom prst="rect">
            <a:avLst/>
          </a:prstGeom>
          <a:noFill/>
        </p:spPr>
      </p:pic>
      <p:pic>
        <p:nvPicPr>
          <p:cNvPr id="12" name="Picture 4" descr="http://smolensk-i.ru/wp-content/uploads/2015/01/oZD5eW6Es8E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5" y="5548228"/>
            <a:ext cx="1643074" cy="1094812"/>
          </a:xfrm>
          <a:prstGeom prst="rect">
            <a:avLst/>
          </a:prstGeom>
          <a:noFill/>
        </p:spPr>
      </p:pic>
      <p:pic>
        <p:nvPicPr>
          <p:cNvPr id="13" name="Picture 4" descr="http://smolensk-i.ru/wp-content/uploads/2015/01/oZD5eW6Es8E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984" y="5500702"/>
            <a:ext cx="1643074" cy="1094812"/>
          </a:xfrm>
          <a:prstGeom prst="rect">
            <a:avLst/>
          </a:prstGeom>
          <a:noFill/>
        </p:spPr>
      </p:pic>
      <p:pic>
        <p:nvPicPr>
          <p:cNvPr id="11" name="Picture 8" descr="http://tochka536.at.ua/Pics/Pics_fo_site/klayksa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20902061">
            <a:off x="563364" y="5354519"/>
            <a:ext cx="747545" cy="704328"/>
          </a:xfrm>
          <a:prstGeom prst="rect">
            <a:avLst/>
          </a:prstGeom>
          <a:noFill/>
        </p:spPr>
      </p:pic>
      <p:pic>
        <p:nvPicPr>
          <p:cNvPr id="14" name="Picture 8" descr="http://tochka536.at.ua/Pics/Pics_fo_site/klayksa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204779">
            <a:off x="7813460" y="5250431"/>
            <a:ext cx="747545" cy="704328"/>
          </a:xfrm>
          <a:prstGeom prst="rect">
            <a:avLst/>
          </a:prstGeom>
          <a:noFill/>
        </p:spPr>
      </p:pic>
      <p:pic>
        <p:nvPicPr>
          <p:cNvPr id="15" name="Picture 50" descr="http://img00.deviantart.net/20d8/i/2011/099/1/d/wood_frame_003_by_ookamikasumi-d3djzfd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250173" y="-1250173"/>
            <a:ext cx="6858000" cy="935834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http://cdn-media-1.lifehack.org/wp-content/files/2013/05/paint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5508004"/>
            <a:ext cx="8786810" cy="1349996"/>
          </a:xfrm>
          <a:prstGeom prst="rect">
            <a:avLst/>
          </a:prstGeom>
          <a:noFill/>
        </p:spPr>
      </p:pic>
      <p:pic>
        <p:nvPicPr>
          <p:cNvPr id="8" name="Picture 18" descr="http://vporoshke.at.ua/da4a3ae5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00034" y="4429132"/>
            <a:ext cx="1830005" cy="2263257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10" name="Picture 50" descr="http://img00.deviantart.net/20d8/i/2011/099/1/d/wood_frame_003_by_ookamikasumi-d3djzfd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250173" y="-1250173"/>
            <a:ext cx="6858000" cy="935834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0" descr="http://img00.deviantart.net/20d8/i/2011/099/1/d/wood_frame_003_by_ookamikasumi-d3djzfd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50173" y="-1250173"/>
            <a:ext cx="6858000" cy="935834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AFD90-67C5-4341-BE9A-B4B0FF7F220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9CDB6F-56B3-4268-8572-F3026C014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AFD90-67C5-4341-BE9A-B4B0FF7F220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9CDB6F-56B3-4268-8572-F3026C014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AFD90-67C5-4341-BE9A-B4B0FF7F220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9CDB6F-56B3-4268-8572-F3026C014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AFD90-67C5-4341-BE9A-B4B0FF7F220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9CDB6F-56B3-4268-8572-F3026C014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4AFD90-67C5-4341-BE9A-B4B0FF7F220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9CDB6F-56B3-4268-8572-F3026C014F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0" descr="http://versporttvonline.com/wp-content/uploads/paper-texture-20141021034343-5445d66fc1f85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coollady.ru/pic/0003/040/1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260648"/>
            <a:ext cx="1440160" cy="146086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1483970"/>
            <a:ext cx="741682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9050">
                  <a:noFill/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Рисование на тему: Красивый поезд</a:t>
            </a:r>
            <a:endParaRPr lang="ru-RU" sz="4400" b="1" dirty="0">
              <a:ln w="19050">
                <a:noFill/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94012" y="431987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Выполнила: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Педагог  дополнительного образования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Мельникова О.П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980381"/>
            <a:ext cx="64087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Программное содержание: Учить </a:t>
            </a:r>
            <a:r>
              <a:rPr lang="ru-RU" dirty="0"/>
              <a:t>изображать предмет состоящий из нескольких частей прямоугольной и круглой формы</a:t>
            </a:r>
            <a:r>
              <a:rPr lang="ru-RU" dirty="0" smtClean="0"/>
              <a:t>. Упражнять </a:t>
            </a:r>
            <a:r>
              <a:rPr lang="ru-RU" dirty="0"/>
              <a:t>в рисовании и закрашивании карандашами.. Развивать инициативу ,воображение.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Материал:  половинка альбомного листа бумаги, цветные карандаши красного и черного цвета.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8671319" cy="248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9310" y="2060848"/>
            <a:ext cx="4967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Предлагаю нарисовать вагон для нашего поезда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2259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908720"/>
            <a:ext cx="6624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Форма нашего поезда прямоугольная. На верху нашего листочка нужно провести прямую линию с лево на право, а затем провести такую же линию снизу нашего листочка. Затем соединим две наши линии. К прямоугольнику рисуем колеса(кружочки).</a:t>
            </a:r>
            <a:endParaRPr lang="ru-RU" dirty="0"/>
          </a:p>
        </p:txBody>
      </p:sp>
      <p:pic>
        <p:nvPicPr>
          <p:cNvPr id="2050" name="Picture 2" descr="C:\Users\о\Desktop\поровоз\IMG_20200420_212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3274" y="3356992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\Desktop\поровоз\IMG_20200420_212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4008" y="2564904"/>
            <a:ext cx="3707903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0294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\Desktop\поровоз\IMG_20200420_2135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39654" y="1457778"/>
            <a:ext cx="2376264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14124" y="1774363"/>
            <a:ext cx="3274300" cy="245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952074"/>
            <a:ext cx="652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Закрашиваем наш вагон красным карандашом, а колеса черным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0302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24744"/>
            <a:ext cx="7211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Наш рисунок готов! В вагон нашего поезда можем посадить пассажира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1655">
            <a:off x="1043608" y="1916832"/>
            <a:ext cx="3273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о\Desktop\IMG_20200421_160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59079">
            <a:off x="4653399" y="1941828"/>
            <a:ext cx="3670908" cy="275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0734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23827" y="1429925"/>
            <a:ext cx="324036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7" y="1087438"/>
            <a:ext cx="3824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Можем отправляться в путешествие!</a:t>
            </a:r>
            <a:endParaRPr lang="ru-RU" dirty="0"/>
          </a:p>
        </p:txBody>
      </p:sp>
      <p:pic>
        <p:nvPicPr>
          <p:cNvPr id="3" name="ПЕСНЯ - Поезд - Рельсы-рельсы, шпалы-шпалы - Развивающий мультик про животных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4573525"/>
            <a:ext cx="2264243" cy="12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69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124</Words>
  <Application>Microsoft Office PowerPoint</Application>
  <PresentationFormat>Экран (4:3)</PresentationFormat>
  <Paragraphs>12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о</cp:lastModifiedBy>
  <cp:revision>60</cp:revision>
  <dcterms:created xsi:type="dcterms:W3CDTF">2015-10-19T14:59:10Z</dcterms:created>
  <dcterms:modified xsi:type="dcterms:W3CDTF">2020-04-21T14:12:18Z</dcterms:modified>
</cp:coreProperties>
</file>