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85" r:id="rId7"/>
    <p:sldId id="261" r:id="rId8"/>
    <p:sldId id="263" r:id="rId9"/>
    <p:sldId id="262" r:id="rId10"/>
    <p:sldId id="264" r:id="rId11"/>
    <p:sldId id="278" r:id="rId12"/>
    <p:sldId id="279" r:id="rId13"/>
    <p:sldId id="280" r:id="rId14"/>
    <p:sldId id="265" r:id="rId15"/>
    <p:sldId id="282" r:id="rId16"/>
    <p:sldId id="283" r:id="rId17"/>
    <p:sldId id="284" r:id="rId18"/>
    <p:sldId id="277" r:id="rId19"/>
    <p:sldId id="266" r:id="rId20"/>
    <p:sldId id="267" r:id="rId21"/>
    <p:sldId id="292" r:id="rId22"/>
    <p:sldId id="275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272" r:id="rId31"/>
    <p:sldId id="288" r:id="rId32"/>
    <p:sldId id="289" r:id="rId33"/>
    <p:sldId id="290" r:id="rId34"/>
    <p:sldId id="273" r:id="rId35"/>
    <p:sldId id="274" r:id="rId36"/>
    <p:sldId id="28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4CC1-27F3-4F7D-A816-6EEB62636E2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A93E4-9503-43B8-A581-30EAB2C15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0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A93E4-9503-43B8-A581-30EAB2C1587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8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A93E4-9503-43B8-A581-30EAB2C1587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63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12.02.2021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29sar.schoolrm.ru/sveden/employees/11142/18178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60790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764704"/>
            <a:ext cx="7406640" cy="166227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Вагаповой Ирины Валентиновны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старшего воспитателя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№29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фото\04.2014\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68960"/>
            <a:ext cx="229110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2426981"/>
            <a:ext cx="55446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01.01.1971 г.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М.Е.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 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начального образования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классов. 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63788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января 2012 года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«Учебный центр ПРОФЗНАНИЯ», воспитатель, 2020 г.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  специальности):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(старший воспитатель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мес.)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аттестации: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18.05.2016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(приказ МО РМ от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20.05.2016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№596)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образовательной организации с научными, образовательными, социальными институтами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5772"/>
            <a:ext cx="3495160" cy="4943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5772"/>
            <a:ext cx="3456384" cy="4888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3798992" cy="5373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82" y="548680"/>
            <a:ext cx="3798992" cy="5373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4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3849076" cy="54452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68" y="620688"/>
            <a:ext cx="3849076" cy="54452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97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55034"/>
            <a:ext cx="3672408" cy="5194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95" y="755034"/>
            <a:ext cx="3672409" cy="5194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8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личного участия в инновационной (экспериментальной) деятельности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24" y="1153402"/>
            <a:ext cx="3502623" cy="4954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53402"/>
            <a:ext cx="3520268" cy="497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8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АДО МНЕ\инновация 2018-2023\департамент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3333221" cy="499983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 l="4082"/>
          <a:stretch>
            <a:fillRect/>
          </a:stretch>
        </p:blipFill>
        <p:spPr bwMode="auto">
          <a:xfrm>
            <a:off x="5004048" y="836712"/>
            <a:ext cx="3746762" cy="4999831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3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АДО МНЕ\инновация 2018-2023\департамент\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" t="1478" r="9735" b="2686"/>
          <a:stretch/>
        </p:blipFill>
        <p:spPr bwMode="auto">
          <a:xfrm rot="5400000">
            <a:off x="2652715" y="-319088"/>
            <a:ext cx="4962522" cy="720090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flipV="1">
            <a:off x="1043608" y="1331515"/>
            <a:ext cx="720080" cy="31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3744416" cy="5296095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33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112765"/>
            <a:ext cx="3456384" cy="4888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4" y="1111254"/>
            <a:ext cx="3456384" cy="4888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информационной открытости деятельности образовательной организации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512839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54" y="1268760"/>
            <a:ext cx="3512838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99031"/>
            <a:ext cx="8458200" cy="129614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alt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Вагаповой И.В., старшего воспитателя</a:t>
            </a:r>
            <a:br>
              <a:rPr lang="ru-RU" alt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МДОУ «Детский сад 29»</a:t>
            </a:r>
            <a:r>
              <a:rPr lang="ru-RU" altLang="ru-RU" sz="18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altLang="ru-RU" sz="1800" dirty="0" smtClean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23" r="2072" b="9663"/>
          <a:stretch/>
        </p:blipFill>
        <p:spPr bwMode="auto">
          <a:xfrm>
            <a:off x="1693540" y="2193429"/>
            <a:ext cx="6262836" cy="4405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1049636"/>
            <a:ext cx="3187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сайте: 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ru-RU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sar.schoolrm.ru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558533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hlinkClick r:id="rId4"/>
              </a:rPr>
              <a:t>https://ds29sar.schoolrm.ru/sveden/employees/11142/181789</a:t>
            </a:r>
            <a:r>
              <a:rPr lang="en-US" dirty="0" smtClean="0">
                <a:solidFill>
                  <a:srgbClr val="002060"/>
                </a:solidFill>
                <a:hlinkClick r:id="rId4"/>
              </a:rPr>
              <a:t>/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3816" y="310634"/>
            <a:ext cx="382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kern="100" dirty="0">
                <a:solidFill>
                  <a:srgbClr val="002060"/>
                </a:solidFill>
                <a:latin typeface="Times New Roman"/>
                <a:ea typeface="Times New Roman"/>
              </a:rPr>
              <a:t>Наличие собственных публикаций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3614660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74" y="1340768"/>
            <a:ext cx="3614660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3"/>
            <a:ext cx="3483734" cy="4927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1" t="11886" r="37217" b="3846"/>
          <a:stretch/>
        </p:blipFill>
        <p:spPr bwMode="auto">
          <a:xfrm>
            <a:off x="4802585" y="404663"/>
            <a:ext cx="3931317" cy="4927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аттестация 2019\к аттестации\Vagapova_Irina_Valentinovna-3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40" y="1628800"/>
            <a:ext cx="4896544" cy="346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55460" y="26064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0" dirty="0">
                <a:solidFill>
                  <a:srgbClr val="002060"/>
                </a:solidFill>
                <a:latin typeface="Times New Roman"/>
                <a:ea typeface="Times New Roman"/>
              </a:rPr>
              <a:t>Наличие авторских программ, методических пособий, методических рекомендаций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54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0" dirty="0">
                <a:solidFill>
                  <a:srgbClr val="002060"/>
                </a:solidFill>
                <a:latin typeface="Times New Roman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20" y="1484784"/>
            <a:ext cx="3309196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14" y="1484784"/>
            <a:ext cx="3309196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20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3265464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87" y="908720"/>
            <a:ext cx="3516141" cy="49685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52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vospital\Desktop\аттестация 2019\Форум ст.воспитатели 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15896"/>
            <a:ext cx="3816424" cy="539378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55776" y="3212976"/>
            <a:ext cx="129614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6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33265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0" dirty="0">
                <a:solidFill>
                  <a:srgbClr val="002060"/>
                </a:solidFill>
                <a:latin typeface="Times New Roman"/>
                <a:ea typeface="Times New Roman"/>
              </a:rPr>
              <a:t>Проведение старшим воспитателем открытых занятий, мастер-классов, мероприятий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/>
          <a:stretch/>
        </p:blipFill>
        <p:spPr bwMode="auto">
          <a:xfrm>
            <a:off x="1619672" y="1391425"/>
            <a:ext cx="3096344" cy="4786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/>
          <a:stretch/>
        </p:blipFill>
        <p:spPr bwMode="auto">
          <a:xfrm>
            <a:off x="5580112" y="1375411"/>
            <a:ext cx="2952328" cy="4818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904148" y="5433489"/>
            <a:ext cx="11521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25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b="2808"/>
          <a:stretch/>
        </p:blipFill>
        <p:spPr bwMode="auto">
          <a:xfrm rot="5400000">
            <a:off x="2448160" y="10540"/>
            <a:ext cx="4978441" cy="6347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580112" y="3778968"/>
            <a:ext cx="489204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645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476672"/>
            <a:ext cx="287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1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Экспертная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21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деятельности образовательной организации или отдельных педагогов на конференциях, семинарах, конкурсах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(межаттестационный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3738" y="1556792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User\Desktop\Аттестация 2018\с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77" y="2132856"/>
            <a:ext cx="3159694" cy="446683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Галина\Documents\справка подтверждение Департ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39" y="2132856"/>
            <a:ext cx="3117271" cy="439174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0" dirty="0">
                <a:solidFill>
                  <a:srgbClr val="002060"/>
                </a:solidFill>
                <a:latin typeface="Times New Roman"/>
                <a:ea typeface="Times New Roman"/>
              </a:rPr>
              <a:t>Общественно-педагогическая активность: участие в работе педагогических сообществ, комиссиях,  жюри конкурсов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3744416" cy="52786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26" name="Picture 2" descr="C:\Users\stvospital\Desktop\аттестация 2019\к аттестации\IMG-41e7632c4c5f982485de2d1c9779e1ab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 bwMode="auto">
          <a:xfrm>
            <a:off x="5123861" y="1124744"/>
            <a:ext cx="3814759" cy="52786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/>
          <a:stretch/>
        </p:blipFill>
        <p:spPr bwMode="auto">
          <a:xfrm>
            <a:off x="1115616" y="637828"/>
            <a:ext cx="3351462" cy="529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274484" y="4797152"/>
            <a:ext cx="25832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/>
          <a:stretch/>
        </p:blipFill>
        <p:spPr bwMode="auto">
          <a:xfrm>
            <a:off x="5076825" y="637828"/>
            <a:ext cx="3313626" cy="529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148064" y="1406829"/>
            <a:ext cx="33033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53" y="757858"/>
            <a:ext cx="3517679" cy="4975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512839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292080" y="2204864"/>
            <a:ext cx="4892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/>
          <a:stretch/>
        </p:blipFill>
        <p:spPr bwMode="auto">
          <a:xfrm>
            <a:off x="1115616" y="476672"/>
            <a:ext cx="3629048" cy="5688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/>
          <a:stretch/>
        </p:blipFill>
        <p:spPr bwMode="auto">
          <a:xfrm>
            <a:off x="4997694" y="476672"/>
            <a:ext cx="3578106" cy="5688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860032" y="1325334"/>
            <a:ext cx="57500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0" dirty="0">
                <a:solidFill>
                  <a:srgbClr val="002060"/>
                </a:solidFill>
                <a:latin typeface="Times New Roman"/>
                <a:ea typeface="Times New Roman"/>
              </a:rPr>
              <a:t>Личное участие в профессиональных конкурсах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77775"/>
            <a:ext cx="3384376" cy="47114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06" y="870876"/>
            <a:ext cx="3374941" cy="47183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82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260648"/>
            <a:ext cx="261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</a:p>
        </p:txBody>
      </p:sp>
      <p:pic>
        <p:nvPicPr>
          <p:cNvPr id="9219" name="Picture 3" descr="C:\Users\stvospital\Downloads\Вагапова(БЛАГОДАРСТВЕННОЕ ПИСЬМО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04" y="1052736"/>
            <a:ext cx="3504925" cy="495709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14" y="1052736"/>
            <a:ext cx="3558069" cy="49570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7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t="-1449" r="-1553" b="-594"/>
          <a:stretch/>
        </p:blipFill>
        <p:spPr>
          <a:xfrm>
            <a:off x="1259632" y="970252"/>
            <a:ext cx="3600400" cy="50700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2" t="2330"/>
          <a:stretch/>
        </p:blipFill>
        <p:spPr>
          <a:xfrm rot="10800000">
            <a:off x="5148063" y="980729"/>
            <a:ext cx="3621471" cy="50700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27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ттестация 2018\File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24728"/>
            <a:ext cx="3728902" cy="527151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ocuments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5376" y="692696"/>
            <a:ext cx="3529644" cy="530354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6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548680"/>
            <a:ext cx="297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64" r="5512"/>
          <a:stretch/>
        </p:blipFill>
        <p:spPr bwMode="auto">
          <a:xfrm>
            <a:off x="1115616" y="1124744"/>
            <a:ext cx="2592288" cy="4004617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2" descr="C:\Users\Admin\Desktop\10.JPG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"/>
          <a:stretch/>
        </p:blipFill>
        <p:spPr bwMode="auto">
          <a:xfrm>
            <a:off x="3902092" y="1147560"/>
            <a:ext cx="2542116" cy="398180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2" r="2397"/>
          <a:stretch/>
        </p:blipFill>
        <p:spPr bwMode="auto">
          <a:xfrm>
            <a:off x="6516216" y="1147560"/>
            <a:ext cx="2506782" cy="3981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6654951" y="4293096"/>
            <a:ext cx="14401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654951" y="4509120"/>
            <a:ext cx="144016" cy="54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\Pictures\СЕРТИФИКАТ_Герасимова 29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3456384" cy="488536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сканнер аттестация\диплом морд костю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980728"/>
            <a:ext cx="3425301" cy="488536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332656"/>
            <a:ext cx="2359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 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1026" name="Picture 2" descr="C:\Users\stvospital\Downloads\сертификат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03" y="1412776"/>
            <a:ext cx="3243104" cy="458390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ownloads\Юничева А.Р. (2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6653"/>
            <a:ext cx="3240360" cy="458002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vospital\Desktop\Сертификат Селиверстова выступление с доклад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6120138" cy="437178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деятельности по аттестации педагогов на квалификационные категории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87" y="1346377"/>
            <a:ext cx="3493477" cy="4941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6377"/>
            <a:ext cx="3482232" cy="4925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1137</TotalTime>
  <Words>264</Words>
  <Application>Microsoft Office PowerPoint</Application>
  <PresentationFormat>Экран (4:3)</PresentationFormat>
  <Paragraphs>40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Солнцестояние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СтВоспитатель</dc:creator>
  <cp:lastModifiedBy>СтВоспитатель</cp:lastModifiedBy>
  <cp:revision>73</cp:revision>
  <dcterms:created xsi:type="dcterms:W3CDTF">2021-01-20T10:58:25Z</dcterms:created>
  <dcterms:modified xsi:type="dcterms:W3CDTF">2021-02-12T05:43:21Z</dcterms:modified>
</cp:coreProperties>
</file>