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448C8-DF1E-4190-A308-0D845E51027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194433-0F08-444B-AF98-D77DB840EE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85736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«Ромодановский детский сад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комбинированного вида»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Интерактивная игра по ФЭМП для детей 5-6 лет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«Счёт в пределах </a:t>
            </a:r>
            <a:r>
              <a:rPr lang="ru-RU" dirty="0" smtClean="0"/>
              <a:t>5»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3108" y="3857628"/>
            <a:ext cx="6172200" cy="1371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Автор: воспитатель</a:t>
            </a:r>
          </a:p>
          <a:p>
            <a:r>
              <a:rPr lang="ru-RU" dirty="0" smtClean="0"/>
              <a:t>                                                 </a:t>
            </a:r>
            <a:r>
              <a:rPr lang="ru-RU" dirty="0" err="1" smtClean="0"/>
              <a:t>Матюнина</a:t>
            </a:r>
            <a:r>
              <a:rPr lang="ru-RU" dirty="0" smtClean="0"/>
              <a:t> Е. А.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E19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2560" cy="6143668"/>
          </a:xfrm>
        </p:spPr>
      </p:pic>
      <p:pic>
        <p:nvPicPr>
          <p:cNvPr id="5" name="Рисунок 4" descr="IMG_E1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3000395" cy="258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E19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785794"/>
            <a:ext cx="1785950" cy="128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E1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28604"/>
            <a:ext cx="1575899" cy="1135612"/>
          </a:xfrm>
          <a:prstGeom prst="roundRect">
            <a:avLst/>
          </a:prstGeom>
        </p:spPr>
      </p:pic>
      <p:pic>
        <p:nvPicPr>
          <p:cNvPr id="12" name="Рисунок 11" descr="IMG_E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500042"/>
            <a:ext cx="1520600" cy="1095762"/>
          </a:xfrm>
          <a:prstGeom prst="rect">
            <a:avLst/>
          </a:prstGeom>
        </p:spPr>
      </p:pic>
      <p:pic>
        <p:nvPicPr>
          <p:cNvPr id="13" name="Рисунок 12" descr="IMG_E19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714884"/>
            <a:ext cx="1571604" cy="1132517"/>
          </a:xfrm>
          <a:prstGeom prst="rect">
            <a:avLst/>
          </a:prstGeom>
        </p:spPr>
      </p:pic>
      <p:pic>
        <p:nvPicPr>
          <p:cNvPr id="14" name="Рисунок 13" descr="IMG_E19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857496"/>
            <a:ext cx="1643042" cy="118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E19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86446" y="3857628"/>
            <a:ext cx="2857488" cy="2286016"/>
          </a:xfrm>
          <a:prstGeom prst="rect">
            <a:avLst/>
          </a:prstGeom>
        </p:spPr>
      </p:pic>
      <p:pic>
        <p:nvPicPr>
          <p:cNvPr id="16" name="Рисунок 15" descr="IMG_E199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571480"/>
            <a:ext cx="1383523" cy="2518650"/>
          </a:xfrm>
          <a:prstGeom prst="rect">
            <a:avLst/>
          </a:prstGeom>
        </p:spPr>
      </p:pic>
      <p:pic>
        <p:nvPicPr>
          <p:cNvPr id="17" name="Рисунок 16" descr="IMG_E199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9256" y="1714488"/>
            <a:ext cx="1236558" cy="2025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7158" y="2214554"/>
            <a:ext cx="448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Помоги хомячку собрать урожай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4524E-7 L 0.52761 0.48266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6.68825E-6 L 0.2993 0.51412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5883E-6 L 0.07864 0.49283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14524E-7 L 0.25989 0.13645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0389E-6 L 0.21268 0.0104 " pathEditMode="relative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E2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2837"/>
            <a:ext cx="7715304" cy="6835163"/>
          </a:xfrm>
        </p:spPr>
      </p:pic>
      <p:pic>
        <p:nvPicPr>
          <p:cNvPr id="5" name="Рисунок 4" descr="IMG_E1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14290"/>
            <a:ext cx="2499416" cy="2428868"/>
          </a:xfrm>
          <a:prstGeom prst="rect">
            <a:avLst/>
          </a:prstGeom>
        </p:spPr>
      </p:pic>
      <p:pic>
        <p:nvPicPr>
          <p:cNvPr id="6" name="Рисунок 5" descr="IMG_E1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214818"/>
            <a:ext cx="3213415" cy="2196610"/>
          </a:xfrm>
          <a:prstGeom prst="rect">
            <a:avLst/>
          </a:prstGeom>
        </p:spPr>
      </p:pic>
      <p:pic>
        <p:nvPicPr>
          <p:cNvPr id="7" name="Рисунок 6" descr="IMG_E1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643314"/>
            <a:ext cx="2696967" cy="2829427"/>
          </a:xfrm>
          <a:prstGeom prst="rect">
            <a:avLst/>
          </a:prstGeom>
        </p:spPr>
      </p:pic>
      <p:pic>
        <p:nvPicPr>
          <p:cNvPr id="8" name="Рисунок 7" descr="IMG_E2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28604"/>
            <a:ext cx="2500298" cy="1427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3214686"/>
            <a:ext cx="48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БЕЛОЧКЕ НЕ ХВАТАЕТ 8 ОРЕШКОВ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605E-6 L 0.11806 -0.3147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E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45" y="357166"/>
            <a:ext cx="8790855" cy="6235703"/>
          </a:xfrm>
        </p:spPr>
      </p:pic>
      <p:pic>
        <p:nvPicPr>
          <p:cNvPr id="5" name="Рисунок 4" descr="IMG_E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286124"/>
            <a:ext cx="2143003" cy="3117255"/>
          </a:xfrm>
          <a:prstGeom prst="rect">
            <a:avLst/>
          </a:prstGeom>
        </p:spPr>
      </p:pic>
      <p:pic>
        <p:nvPicPr>
          <p:cNvPr id="6" name="Рисунок 5" descr="IMG_E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767406"/>
            <a:ext cx="2833519" cy="2684507"/>
          </a:xfrm>
          <a:prstGeom prst="rect">
            <a:avLst/>
          </a:prstGeom>
        </p:spPr>
      </p:pic>
      <p:pic>
        <p:nvPicPr>
          <p:cNvPr id="7" name="Рисунок 6" descr="IMG_E2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882310"/>
            <a:ext cx="2104710" cy="1670889"/>
          </a:xfrm>
          <a:prstGeom prst="rect">
            <a:avLst/>
          </a:prstGeom>
        </p:spPr>
      </p:pic>
      <p:pic>
        <p:nvPicPr>
          <p:cNvPr id="8" name="Рисунок 7" descr="IMG_E2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71480"/>
            <a:ext cx="1832203" cy="1926616"/>
          </a:xfrm>
          <a:prstGeom prst="rect">
            <a:avLst/>
          </a:prstGeom>
        </p:spPr>
      </p:pic>
      <p:pic>
        <p:nvPicPr>
          <p:cNvPr id="9" name="Рисунок 8" descr="IMG_E2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714356"/>
            <a:ext cx="2832799" cy="2141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10" y="2643182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ПОМОГИ ЗАЙКЕ СОБРАТЬ 3 МОРКОВКИ а ПОТОМ ЕЩЁ 2 МОРКОВКИ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26873 L 0.20868 0.7199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961E-6 L -0.26771 0.35661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E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77328"/>
            <a:ext cx="8368160" cy="6296497"/>
          </a:xfrm>
        </p:spPr>
      </p:pic>
      <p:pic>
        <p:nvPicPr>
          <p:cNvPr id="5" name="Рисунок 4" descr="IMG_E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2437084" cy="2285992"/>
          </a:xfrm>
          <a:prstGeom prst="rect">
            <a:avLst/>
          </a:prstGeom>
        </p:spPr>
      </p:pic>
      <p:pic>
        <p:nvPicPr>
          <p:cNvPr id="6" name="Рисунок 5" descr="IMG_E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071942"/>
            <a:ext cx="2412883" cy="2285992"/>
          </a:xfrm>
          <a:prstGeom prst="rect">
            <a:avLst/>
          </a:prstGeom>
        </p:spPr>
      </p:pic>
      <p:pic>
        <p:nvPicPr>
          <p:cNvPr id="7" name="Рисунок 6" descr="IMG_E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642918"/>
            <a:ext cx="1643042" cy="1149732"/>
          </a:xfrm>
          <a:prstGeom prst="rect">
            <a:avLst/>
          </a:prstGeom>
        </p:spPr>
      </p:pic>
      <p:pic>
        <p:nvPicPr>
          <p:cNvPr id="8" name="Рисунок 7" descr="IMG_E2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857232"/>
            <a:ext cx="1387460" cy="1357298"/>
          </a:xfrm>
          <a:prstGeom prst="rect">
            <a:avLst/>
          </a:prstGeom>
        </p:spPr>
      </p:pic>
      <p:pic>
        <p:nvPicPr>
          <p:cNvPr id="9" name="Рисунок 8" descr="IMG_E2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2428868"/>
            <a:ext cx="1714480" cy="1016501"/>
          </a:xfrm>
          <a:prstGeom prst="rect">
            <a:avLst/>
          </a:prstGeom>
        </p:spPr>
      </p:pic>
      <p:pic>
        <p:nvPicPr>
          <p:cNvPr id="10" name="Рисунок 9" descr="IMG_E2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3143248"/>
            <a:ext cx="1439239" cy="853313"/>
          </a:xfrm>
          <a:prstGeom prst="rect">
            <a:avLst/>
          </a:prstGeom>
        </p:spPr>
      </p:pic>
      <p:pic>
        <p:nvPicPr>
          <p:cNvPr id="11" name="Рисунок 10" descr="IMG_E2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00166" y="500042"/>
            <a:ext cx="1571604" cy="931791"/>
          </a:xfrm>
          <a:prstGeom prst="rect">
            <a:avLst/>
          </a:prstGeom>
        </p:spPr>
      </p:pic>
      <p:pic>
        <p:nvPicPr>
          <p:cNvPr id="12" name="Рисунок 11" descr="IMG_E2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00496" y="5143512"/>
            <a:ext cx="1760256" cy="10436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4786322"/>
            <a:ext cx="41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Помоги котику поймать рыбку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1665E-6 C 0.00642 -0.00278 0.01285 -0.0074 0.01858 -0.01226 C 0.0309 -0.01133 0.04445 -0.01573 0.05538 -0.00833 C 0.05868 -0.00601 0.06198 -0.00347 0.06458 2.01665E-6 C 0.06771 0.00416 0.07396 0.01226 0.07396 0.01226 C 0.08108 0.03168 0.09497 0.05041 0.10625 0.06545 C 0.11441 0.07632 0.10729 0.06198 0.11545 0.07585 C 0.1217 0.08649 0.12674 0.09921 0.13229 0.11054 C 0.13316 0.1154 0.13542 0.1198 0.13542 0.12488 C 0.13542 0.13899 0.1283 0.15125 0.11858 0.15564 C 0.11059 0.16374 0.10382 0.16559 0.09392 0.1679 C 0.08976 0.1672 0.08559 0.1672 0.0816 0.16605 C 0.07847 0.16512 0.0724 0.16189 0.0724 0.16189 C 0.06597 0.15333 0.0599 0.14893 0.05695 0.13737 C 0.06337 0.12442 0.0658 0.12419 0.07691 0.12095 C 0.08212 0.11956 0.08715 0.11818 0.09236 0.11679 C 0.09497 0.11609 0.1 0.11471 0.1 0.11471 C 0.12066 0.11633 0.13785 0.11818 0.15695 0.12696 C 0.16129 0.13575 0.16823 0.14223 0.17396 0.14963 C 0.17656 0.1531 0.18004 0.16189 0.18004 0.16189 C 0.18247 0.17414 0.18785 0.18478 0.1908 0.19681 C 0.18976 0.20213 0.18976 0.20814 0.18767 0.213 C 0.18646 0.21554 0.18368 0.216 0.1816 0.21716 C 0.17865 0.21878 0.1724 0.22132 0.1724 0.22132 C 0.16267 0.21924 0.16059 0.21785 0.15382 0.20906 C 0.15052 0.19449 0.15747 0.18455 0.16771 0.18039 C 0.17448 0.17437 0.18125 0.17391 0.18924 0.17206 C 0.21458 0.17461 0.23438 0.18293 0.25851 0.18848 C 0.27136 0.20004 0.25191 0.18386 0.2724 0.19473 C 0.28038 0.19889 0.28993 0.21184 0.29705 0.21924 C 0.31302 0.23635 0.32222 0.24514 0.32934 0.27243 C 0.3283 0.27729 0.32795 0.28238 0.32622 0.28677 C 0.3224 0.29625 0.31181 0.29995 0.30469 0.30319 C 0.30104 0.3025 0.2974 0.30273 0.29392 0.30111 C 0.28698 0.29787 0.28663 0.29001 0.28316 0.28284 C 0.2816 0.27451 0.27969 0.26665 0.27847 0.25809 C 0.28142 0.22641 0.28941 0.20745 0.31389 0.20074 C 0.33663 0.20259 0.33733 0.19912 0.35243 0.21115 C 0.36233 0.23127 0.34445 0.19634 0.3632 0.22548 C 0.36424 0.2271 0.36372 0.22965 0.36458 0.2315 C 0.36684 0.23728 0.37083 0.24167 0.3724 0.24792 C 0.37465 0.25694 0.37708 0.26572 0.38004 0.27451 C 0.38195 0.28006 0.38333 0.28608 0.38594 0.29093 C 0.39028 0.29787 0.39844 0.31152 0.39844 0.31152 C 0.40365 0.33164 0.39514 0.3025 0.40469 0.32169 C 0.40573 0.324 0.40521 0.32747 0.40625 0.33002 C 0.40729 0.33256 0.40955 0.33372 0.41077 0.33603 C 0.41493 0.34389 0.41788 0.35152 0.42309 0.35869 C 0.42535 0.36702 0.42865 0.37558 0.43229 0.38321 C 0.43715 0.40865 0.43229 0.37997 0.43229 0.44056 C 0.43229 0.46045 0.43299 0.48011 0.43386 0.5 C 0.4342 0.50786 0.43802 0.50809 0.44167 0.51434 C 0.44792 0.52474 0.45295 0.53561 0.46007 0.5451 C 0.46198 0.5525 0.46163 0.54926 0.46163 0.55527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63645E-6 C -0.00555 -0.03677 -0.00225 -0.09412 0.02309 -0.11864 C 0.02639 -0.12534 0.03125 -0.12997 0.03698 -0.13321 C 0.03993 -0.13483 0.04618 -0.13714 0.04618 -0.13714 C 0.07153 -0.13506 0.06893 -0.13968 0.08316 -0.12072 C 0.08542 -0.10754 0.0915 -0.0969 0.09393 -0.08395 C 0.09288 -0.07308 0.09288 -0.06175 0.0908 -0.05111 C 0.0882 -0.03816 0.07066 -0.03515 0.06302 -0.03261 C 0.05521 -0.03353 0.04584 -0.03006 0.03993 -0.03677 C 0.03438 -0.04301 0.02847 -0.0555 0.02465 -0.06336 C 0.01667 -0.0999 0.01372 -0.14061 0.02622 -0.17622 C 0.0316 -0.19172 0.03854 -0.20629 0.04462 -0.22132 C 0.04809 -0.22988 0.05556 -0.23404 0.06007 -0.24167 C 0.07118 -0.2604 0.08264 -0.2759 0.09844 -0.28677 C 0.10712 -0.28607 0.11597 -0.28584 0.12465 -0.28469 C 0.15764 -0.28029 0.16302 -0.21924 0.16927 -0.1864 C 0.16875 -0.16327 0.1691 -0.13991 0.16771 -0.11679 C 0.16754 -0.11424 0.16528 -0.11286 0.16459 -0.11054 C 0.1632 -0.10661 0.16268 -0.10222 0.16146 -0.09829 C 0.1566 -0.08348 0.13351 -0.05226 0.12153 -0.04694 C 0.10903 -0.05273 0.10747 -0.05689 0.11389 -0.07562 C 0.11493 -0.07886 0.12292 -0.08672 0.12465 -0.08811 C 0.12865 -0.09112 0.13698 -0.0962 0.13698 -0.0962 C 0.14202 -0.09551 0.14722 -0.09597 0.15226 -0.09412 C 0.16163 -0.09089 0.16771 -0.0784 0.17379 -0.06961 C 0.17847 -0.06267 0.18542 -0.05504 0.18924 -0.04694 C 0.20625 -0.01133 0.18559 -0.04625 0.20156 -0.02035 C 0.20452 -0.00902 0.2092 0.00139 0.21233 0.01249 C 0.21667 0.02775 0.21754 0.04417 0.22153 0.05944 C 0.22413 0.09991 0.22465 0.12096 0.22465 0.16813 " pathEditMode="relative" ptsTypes="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4.77336E-6 C -0.00486 0.00971 -0.01007 0.01202 -0.0184 0.01434 C -0.05382 0.00994 -0.04132 0.01457 -0.05694 0.00832 C -0.06354 0.00231 -0.07066 0.00208 -0.07847 4.77336E-6 C -0.08767 -0.0081 -0.10017 -0.01365 -0.11076 -0.0185 C -0.12066 -0.02799 -0.12865 -0.03955 -0.13542 -0.05319 C -0.13663 -0.05574 -0.13733 -0.05874 -0.13854 -0.06152 C -0.14045 -0.06568 -0.14462 -0.07378 -0.14462 -0.07378 C -0.14618 -0.0821 -0.14792 -0.08858 -0.15087 -0.09621 C -0.15486 -0.12026 -0.16007 -0.14408 -0.16458 -0.1679 C -0.16302 -0.20629 -0.16875 -0.21254 -0.14462 -0.22341 C -0.1316 -0.22179 -0.12795 -0.22549 -0.11996 -0.213 C -0.11632 -0.20745 -0.11076 -0.19473 -0.11076 -0.19473 C -0.10868 -0.18062 -0.10573 -0.16929 -0.10312 -0.15565 C -0.10365 -0.14755 -0.1 -0.13645 -0.10469 -0.13113 C -0.11111 -0.12396 -0.12292 -0.13321 -0.12934 -0.13738 C -0.13316 -0.14501 -0.13993 -0.14963 -0.14305 -0.15773 C -0.15 -0.17623 -0.1566 -0.19334 -0.16163 -0.213 C -0.16337 -0.21971 -0.16719 -0.22503 -0.16927 -0.2315 C -0.16996 -0.23358 -0.17049 -0.23566 -0.17083 -0.23775 C -0.17153 -0.24121 -0.17135 -0.24468 -0.1724 -0.24792 C -0.17344 -0.25162 -0.17552 -0.25463 -0.17691 -0.2581 C -0.17795 -0.26087 -0.17917 -0.26342 -0.18003 -0.26642 C -0.18316 -0.27775 -0.1842 -0.28909 -0.18924 -0.29926 C -0.19305 -0.32863 -0.19844 -0.36772 -0.17396 -0.37905 C -0.15799 -0.37489 -0.1566 -0.36263 -0.14774 -0.34621 C -0.14635 -0.33927 -0.14219 -0.32863 -0.14618 -0.3217 C -0.14844 -0.31776 -0.15538 -0.3136 -0.15538 -0.3136 C -0.17049 -0.31615 -0.17101 -0.3143 -0.17396 -0.33395 C -0.17292 -0.35084 -0.17361 -0.37836 -0.15851 -0.38529 C -0.14757 -0.3994 -0.13889 -0.40703 -0.12465 -0.41189 C -0.1158 -0.41906 -0.10851 -0.42183 -0.09844 -0.42415 C -0.08819 -0.42345 -0.07795 -0.42368 -0.06771 -0.42207 C -0.06146 -0.42114 -0.05677 -0.41258 -0.05087 -0.40981 C -0.03628 -0.39038 -0.02604 -0.36864 -0.01389 -0.34621 C -0.00868 -0.33673 -0.00226 -0.32887 0.00313 -0.31961 C 0.00486 -0.31661 0.00573 -0.31245 0.00764 -0.30944 C 0.00972 -0.3062 0.01302 -0.30412 0.01528 -0.30111 C 0.02135 -0.29302 0.02604 -0.28215 0.03229 -0.27452 C 0.04479 -0.25925 0.05816 -0.24492 0.07066 -0.22942 C 0.07708 -0.22156 0.08351 -0.21369 0.08924 -0.20491 C 0.0934 -0.19866 0.09722 -0.19219 0.10156 -0.1864 C 0.11267 -0.1716 0.1125 -0.17577 0.12465 -0.16189 C 0.12795 -0.15819 0.13056 -0.15333 0.13385 -0.14963 C 0.15521 -0.12558 0.13212 -0.15449 0.1507 -0.13529 C 0.16528 -0.12026 0.17813 -0.10592 0.19531 -0.09621 C 0.19826 -0.09459 0.21997 -0.08557 0.21997 -0.07794 " pathEditMode="relative" ptsTypes="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947E-6 C -0.02882 -0.01873 -0.04497 -0.05203 -0.06459 -0.08395 C -0.07639 -0.10291 -0.08698 -0.1228 -0.09532 -0.14523 C -0.09722 -0.15772 -0.10313 -0.17044 -0.10764 -0.18201 C -0.1099 -0.19426 -0.11545 -0.21138 -0.11997 -0.22317 C -0.11893 -0.24167 -0.1191 -0.26017 -0.11684 -0.27844 C -0.11615 -0.28446 -0.09966 -0.29648 -0.09375 -0.2988 C -0.08403 -0.29741 -0.07413 -0.29787 -0.06459 -0.29486 C -0.06094 -0.29371 -0.05538 -0.28654 -0.05538 -0.28654 C -0.05313 -0.27821 -0.05052 -0.27313 -0.04913 -0.26411 C -0.04931 -0.26133 -0.04827 -0.24214 -0.05382 -0.23751 C -0.0566 -0.2352 -0.06302 -0.23335 -0.06302 -0.23335 C -0.06719 -0.23404 -0.07153 -0.23358 -0.07535 -0.23543 C -0.08247 -0.2389 -0.08716 -0.25555 -0.08924 -0.26411 C -0.0882 -0.27567 -0.08785 -0.28746 -0.08611 -0.2988 C -0.08472 -0.30782 -0.07813 -0.31452 -0.07222 -0.31938 C -0.06788 -0.32285 -0.06441 -0.32863 -0.0599 -0.33164 C -0.05452 -0.3351 -0.04427 -0.33626 -0.03837 -0.33788 C -0.01997 -0.33649 0.00208 -0.33626 0.01996 -0.32747 C 0.02691 -0.324 0.03073 -0.31938 0.03698 -0.31313 C 0.03958 -0.31059 0.04462 -0.30504 0.04462 -0.30504 C 0.0493 -0.28099 0.04201 -0.31267 0.05087 -0.2907 C 0.05694 -0.27544 0.0592 -0.25809 0.06163 -0.24144 C 0.06111 -0.23265 0.0618 -0.2234 0.06007 -0.21485 C 0.05955 -0.21207 0.05659 -0.21138 0.05538 -0.20883 C 0.04566 -0.18779 0.04982 -0.18224 0.03073 -0.17599 C 0.02517 -0.17669 0.01892 -0.17484 0.01389 -0.17807 C 0.00868 -0.18131 0.00156 -0.19426 0.00156 -0.19426 C -0.00226 -0.2241 -0.0007 -0.24815 0.00781 -0.27636 C 0.01076 -0.28608 0.01354 -0.30065 0.01996 -0.30712 C 0.03298 -0.32007 0.0467 -0.33164 0.06007 -0.34389 C 0.0684 -0.33672 0.06284 -0.34158 0.07534 -0.32955 C 0.07743 -0.32747 0.08159 -0.32354 0.08159 -0.32354 C 0.08264 -0.32146 0.0835 -0.31915 0.08472 -0.3173 C 0.08663 -0.31429 0.08906 -0.31221 0.0908 -0.3092 C 0.09878 -0.2951 0.10468 -0.27659 0.1092 -0.25994 C 0.11163 -0.25092 0.11024 -0.25485 0.11232 -0.24352 C 0.11337 -0.23797 0.11545 -0.2271 0.11545 -0.2271 C 0.11423 -0.20398 0.1158 -0.19843 0.1092 -0.18201 C 0.10694 -0.17669 0.10642 -0.16975 0.10312 -0.16559 C 0.096 -0.15634 0.1 -0.16073 0.08923 -0.15125 C 0.08611 -0.14847 0.08003 -0.14315 0.08003 -0.14315 C 0.07014 -0.14593 0.06562 -0.15055 0.06007 -0.16165 C 0.06059 -0.1672 0.06024 -0.17299 0.06163 -0.17807 C 0.06493 -0.19033 0.07066 -0.19311 0.07847 -0.19843 C 0.09548 -0.19611 0.09861 -0.19588 0.10781 -0.17807 C 0.10833 -0.1753 0.10833 -0.17229 0.1092 -0.16975 C 0.10989 -0.16744 0.11163 -0.16605 0.11232 -0.16374 C 0.11406 -0.15772 0.11423 -0.15125 0.11545 -0.14523 C 0.11736 -0.11471 0.11892 -0.08002 0.12621 -0.05088 C 0.12569 -0.03538 0.12552 -0.01942 0.12465 -0.0037 C 0.12396 0.00671 0.11736 0.01573 0.11389 0.02498 C 0.09618 0.07123 0.06857 0.06406 0.03229 0.06591 C 0.02135 0.07077 0.025 0.06661 0.01996 0.07609 C 0.0151 0.09783 0.01771 0.12442 0.02309 0.14593 C 0.025 0.16351 0.02899 0.18155 0.03229 0.19912 C 0.03142 0.23312 0.02934 0.26758 0.02934 0.30134 " pathEditMode="relative" ptsTypes="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МОЛОДЦЫ, РЕБЯТА!!!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43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МБДОУ «Ромодановский детский сад              комбинированного вида»   Интерактивная игра по ФЭМП для детей 5-6 лет «Счёт в пределах 5»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             комбинированного вида»   Интерактивная игра по ФЭМП для детей 5-6 лет «Счёт в пределах 8»</dc:title>
  <dc:creator>КСЮША</dc:creator>
  <cp:lastModifiedBy>КСЮША</cp:lastModifiedBy>
  <cp:revision>6</cp:revision>
  <dcterms:created xsi:type="dcterms:W3CDTF">2023-08-07T13:26:22Z</dcterms:created>
  <dcterms:modified xsi:type="dcterms:W3CDTF">2023-08-07T14:25:49Z</dcterms:modified>
</cp:coreProperties>
</file>