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6"/>
  </p:notesMasterIdLst>
  <p:sldIdLst>
    <p:sldId id="256" r:id="rId2"/>
    <p:sldId id="320" r:id="rId3"/>
    <p:sldId id="257" r:id="rId4"/>
    <p:sldId id="314" r:id="rId5"/>
    <p:sldId id="285" r:id="rId6"/>
    <p:sldId id="342" r:id="rId7"/>
    <p:sldId id="344" r:id="rId8"/>
    <p:sldId id="294" r:id="rId9"/>
    <p:sldId id="328" r:id="rId10"/>
    <p:sldId id="356" r:id="rId11"/>
    <p:sldId id="281" r:id="rId12"/>
    <p:sldId id="354" r:id="rId13"/>
    <p:sldId id="273" r:id="rId14"/>
    <p:sldId id="267" r:id="rId15"/>
    <p:sldId id="355" r:id="rId16"/>
    <p:sldId id="322" r:id="rId17"/>
    <p:sldId id="268" r:id="rId18"/>
    <p:sldId id="326" r:id="rId19"/>
    <p:sldId id="327" r:id="rId20"/>
    <p:sldId id="345" r:id="rId21"/>
    <p:sldId id="347" r:id="rId22"/>
    <p:sldId id="348" r:id="rId23"/>
    <p:sldId id="350" r:id="rId24"/>
    <p:sldId id="266" r:id="rId25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405" autoAdjust="0"/>
    <p:restoredTop sz="94717" autoAdjust="0"/>
  </p:normalViewPr>
  <p:slideViewPr>
    <p:cSldViewPr>
      <p:cViewPr>
        <p:scale>
          <a:sx n="59" d="100"/>
          <a:sy n="59" d="100"/>
        </p:scale>
        <p:origin x="-1650" y="-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0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9CACB-E4E0-403D-A465-F09B911B1575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38FD9-C764-4BB8-9218-74248E17211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38FD9-C764-4BB8-9218-74248E17211A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02948CB-3339-4F38-8DF9-58628F4E9EC6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s46sar.schoolrm.ru/sveden/employees/11164/185610/" TargetMode="External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85784" y="1214422"/>
            <a:ext cx="7851648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200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Министерство образования </a:t>
            </a:r>
            <a:r>
              <a:rPr lang="ru-RU" sz="2200" cap="all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рм</a:t>
            </a:r>
            <a:r>
              <a:rPr lang="ru-RU" sz="2200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200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4800" cap="all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Портфолио</a:t>
            </a:r>
            <a:r>
              <a:rPr lang="ru-RU" sz="4800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RU" sz="4800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4800" cap="all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785926"/>
            <a:ext cx="6178438" cy="4883434"/>
          </a:xfrm>
        </p:spPr>
        <p:txBody>
          <a:bodyPr>
            <a:normAutofit/>
          </a:bodyPr>
          <a:lstStyle/>
          <a:p>
            <a:pPr algn="ctr"/>
            <a:r>
              <a:rPr lang="ru-RU" cap="all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Суворовой Ирины Кузьминичны</a:t>
            </a:r>
          </a:p>
          <a:p>
            <a:pPr algn="ctr"/>
            <a:r>
              <a:rPr lang="ru-RU" sz="2000" cap="all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воспитателя мадоу</a:t>
            </a:r>
          </a:p>
          <a:p>
            <a:pPr algn="ctr"/>
            <a:r>
              <a:rPr lang="ru-RU" sz="1800" cap="all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«центр развития ребенка – детский сад № 46»</a:t>
            </a:r>
          </a:p>
          <a:p>
            <a:pPr algn="l"/>
            <a:endParaRPr lang="ru-RU" sz="1800" cap="all" dirty="0" smtClean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1800" cap="all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Дата рождения: 14.06.1963 </a:t>
            </a:r>
            <a:r>
              <a:rPr lang="ru-RU" sz="18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г.</a:t>
            </a:r>
          </a:p>
          <a:p>
            <a:pPr algn="l"/>
            <a:r>
              <a:rPr lang="ru-RU" sz="1800" cap="all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Профессиональное образование: </a:t>
            </a:r>
            <a:r>
              <a:rPr lang="ru-RU" sz="18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Высшее, </a:t>
            </a:r>
            <a:r>
              <a:rPr lang="ru-RU" altLang="ru-RU" sz="1800" kern="0" dirty="0" smtClean="0">
                <a:solidFill>
                  <a:srgbClr val="FFFF99"/>
                </a:solidFill>
                <a:latin typeface="Times New Roman" pitchFamily="18" charset="0"/>
                <a:cs typeface="Arial"/>
              </a:rPr>
              <a:t>ГОУ ВПО "МГУ им. Н.П. Огарева»</a:t>
            </a:r>
            <a:r>
              <a:rPr lang="ru-RU" sz="18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; присуждена квалификация «Преподаватель физики», по специальности «Физика» </a:t>
            </a:r>
          </a:p>
          <a:p>
            <a:pPr algn="l"/>
            <a:r>
              <a:rPr lang="ru-RU" sz="1800" cap="all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Диплом: МВ №788167</a:t>
            </a:r>
            <a:r>
              <a:rPr lang="ru-RU" sz="18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,18.06.1985г.</a:t>
            </a:r>
          </a:p>
          <a:p>
            <a:pPr algn="l"/>
            <a:r>
              <a:rPr lang="ru-RU" sz="1800" cap="all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Стаж педагогической работы</a:t>
            </a:r>
            <a:r>
              <a:rPr lang="ru-RU" sz="18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: 30 лет.</a:t>
            </a:r>
          </a:p>
          <a:p>
            <a:pPr algn="l"/>
            <a:r>
              <a:rPr lang="ru-RU" sz="1800" cap="all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Общий трудовой стаж : 34 года</a:t>
            </a:r>
            <a:r>
              <a:rPr lang="ru-RU" sz="18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l"/>
            <a:r>
              <a:rPr lang="ru-RU" sz="18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НАЛИЧИЕ КВАЛИФИКАЦИОННОЙ КАТЕГОРИИ: высшая квалификационная категория</a:t>
            </a:r>
          </a:p>
          <a:p>
            <a:pPr algn="l"/>
            <a:r>
              <a:rPr lang="ru-RU" sz="18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ДАТА ПОСЛЕДНЕЙ АТТЕСТАЦИИ: 24.12. 2014 г.</a:t>
            </a:r>
          </a:p>
        </p:txBody>
      </p:sp>
      <p:pic>
        <p:nvPicPr>
          <p:cNvPr id="5" name="Рисунок 4" descr="DSC_0359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911" y="188640"/>
            <a:ext cx="2807585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ец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214290"/>
            <a:ext cx="4712136" cy="6469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85784" y="0"/>
            <a:ext cx="9429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6.  Выступления на заседаниях методических советов, научно-практических конференциях, педагогических чтениях, семинарах, форумах, радиопередачах (</a:t>
            </a:r>
            <a:r>
              <a:rPr lang="ru-RU" sz="2000" b="1" cap="all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очно</a:t>
            </a:r>
            <a:r>
              <a:rPr lang="ru-RU" sz="20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).</a:t>
            </a:r>
            <a:endParaRPr lang="ru-RU" sz="2000" dirty="0"/>
          </a:p>
        </p:txBody>
      </p:sp>
      <p:pic>
        <p:nvPicPr>
          <p:cNvPr id="3074" name="Picture 2" descr="C:\Users\Метод2\Desktop\АТТЕСТАЦИЯ 2019\Суворова\1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4143404" cy="5688650"/>
          </a:xfrm>
          <a:prstGeom prst="rect">
            <a:avLst/>
          </a:prstGeom>
          <a:noFill/>
        </p:spPr>
      </p:pic>
      <p:pic>
        <p:nvPicPr>
          <p:cNvPr id="3075" name="Picture 3" descr="C:\Users\Метод2\Desktop\АТТЕСТАЦИЯ 2019\Суворова\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1000108"/>
            <a:ext cx="4110593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етод2\Desktop\АТТЕСТАЦИЯ 2019\Суворова\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14290"/>
            <a:ext cx="4682937" cy="6429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етод2\Desktop\АТТЕСТАЦИЯ 2019\Суворова\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4422791" cy="6072230"/>
          </a:xfrm>
          <a:prstGeom prst="rect">
            <a:avLst/>
          </a:prstGeom>
          <a:noFill/>
        </p:spPr>
      </p:pic>
      <p:pic>
        <p:nvPicPr>
          <p:cNvPr id="4099" name="Picture 3" descr="C:\Users\Метод2\Desktop\АТТЕСТАЦИЯ 2019\Суворова\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57166"/>
            <a:ext cx="4429124" cy="6080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>
            <a:noAutofit/>
          </a:bodyPr>
          <a:lstStyle/>
          <a:p>
            <a:pPr algn="ctr"/>
            <a:r>
              <a:rPr lang="ru-RU" sz="24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7.</a:t>
            </a:r>
            <a:r>
              <a:rPr lang="ru-RU" sz="2400" b="1" i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проведение открытых занятий, мастер-классов, мероприятий</a:t>
            </a:r>
            <a:endParaRPr lang="ru-RU" sz="2400" b="1" dirty="0"/>
          </a:p>
        </p:txBody>
      </p:sp>
      <p:pic>
        <p:nvPicPr>
          <p:cNvPr id="6146" name="Picture 2" descr="C:\Users\Метод2\Desktop\АТТЕСТАЦИЯ 2019\Суворова\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928670"/>
            <a:ext cx="4168825" cy="57235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етод2\Desktop\АТТЕСТАЦИЯ 2019\Суворова\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9"/>
            <a:ext cx="4578872" cy="6286520"/>
          </a:xfrm>
          <a:prstGeom prst="rect">
            <a:avLst/>
          </a:prstGeom>
          <a:noFill/>
        </p:spPr>
      </p:pic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4572000" y="357166"/>
          <a:ext cx="4391846" cy="6215106"/>
        </p:xfrm>
        <a:graphic>
          <a:graphicData uri="http://schemas.openxmlformats.org/presentationml/2006/ole">
            <p:oleObj spid="_x0000_s7171" name="Acrobat Document" r:id="rId4" imgW="5667139" imgH="8019997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71472" y="357166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8.</a:t>
            </a:r>
            <a:r>
              <a:rPr lang="ru-RU" sz="2400" b="1" i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экспертная деятельность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214290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9. общественно-педагогическая активность педагога: </a:t>
            </a:r>
          </a:p>
          <a:p>
            <a:pPr marL="342900" indent="-342900" algn="ctr"/>
            <a:r>
              <a:rPr lang="ru-RU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Участие в комиссиях, </a:t>
            </a:r>
          </a:p>
          <a:p>
            <a:pPr marL="342900" indent="-342900" algn="ctr"/>
            <a:r>
              <a:rPr lang="ru-RU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педагогических сообществах, в жюри конкурсов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14422"/>
            <a:ext cx="3973760" cy="5455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Метод2\Desktop\АТТЕСТАЦИЯ 2019\Суворова\1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214422"/>
            <a:ext cx="3954494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214290"/>
            <a:ext cx="828680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0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10. Позитивные результаты работы с воспитанниками  </a:t>
            </a:r>
          </a:p>
          <a:p>
            <a:pPr marL="342900" indent="-342900" algn="ctr"/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14356"/>
            <a:ext cx="4318672" cy="592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14356"/>
            <a:ext cx="4266640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14290"/>
            <a:ext cx="4696101" cy="644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2\Desktop\АТТЕСТАЦИЯ 2019\Суворова\2019-10-01\Image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85728"/>
            <a:ext cx="4526783" cy="6215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214290"/>
            <a:ext cx="7715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11. Качество взаимодействия с родителями </a:t>
            </a:r>
          </a:p>
        </p:txBody>
      </p:sp>
      <p:pic>
        <p:nvPicPr>
          <p:cNvPr id="8194" name="Picture 2" descr="C:\Users\Метод2\Desktop\АТТЕСТАЦИЯ 2019\Суворова\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1000108"/>
            <a:ext cx="4110576" cy="5643578"/>
          </a:xfrm>
          <a:prstGeom prst="rect">
            <a:avLst/>
          </a:prstGeom>
          <a:noFill/>
        </p:spPr>
      </p:pic>
      <p:pic>
        <p:nvPicPr>
          <p:cNvPr id="8195" name="Picture 3" descr="C:\Users\Метод2\Desktop\АТТЕСТАЦИЯ 2019\Суворова\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000108"/>
            <a:ext cx="4110611" cy="5643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214290"/>
            <a:ext cx="7715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12. Работа с детьми из социально-неблагополучных семей </a:t>
            </a:r>
          </a:p>
        </p:txBody>
      </p:sp>
      <p:pic>
        <p:nvPicPr>
          <p:cNvPr id="9218" name="Picture 2" descr="C:\Users\Метод2\Desktop\АТТЕСТАЦИЯ 2019\Суворова\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5" y="981678"/>
            <a:ext cx="4071966" cy="5590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0"/>
            <a:ext cx="7715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13.  Участие педагога в профессиональных конкурсах </a:t>
            </a:r>
          </a:p>
        </p:txBody>
      </p:sp>
      <p:pic>
        <p:nvPicPr>
          <p:cNvPr id="1028" name="Picture 4" descr="C:\Users\Метод2\Desktop\АТТЕСТАЦИЯ 2019\Суворова\Диплом Сувор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857232"/>
            <a:ext cx="4093585" cy="5786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214290"/>
            <a:ext cx="7715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14.  Награды и поощрения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857232"/>
            <a:ext cx="4214590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855326"/>
            <a:ext cx="4214841" cy="5786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1\Desktop\и к  скан\img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4392364" cy="6215106"/>
          </a:xfrm>
          <a:prstGeom prst="rect">
            <a:avLst/>
          </a:prstGeom>
          <a:noFill/>
        </p:spPr>
      </p:pic>
      <p:pic>
        <p:nvPicPr>
          <p:cNvPr id="6" name="Picture 2" descr="C:\Users\1\Desktop\и к  скан\img052.jpg"/>
          <p:cNvPicPr>
            <a:picLocks noChangeAspect="1" noChangeArrowheads="1"/>
          </p:cNvPicPr>
          <p:nvPr/>
        </p:nvPicPr>
        <p:blipFill>
          <a:blip r:embed="rId3" cstate="print"/>
          <a:srcRect l="4782" r="2391" b="2028"/>
          <a:stretch>
            <a:fillRect/>
          </a:stretch>
        </p:blipFill>
        <p:spPr bwMode="auto">
          <a:xfrm>
            <a:off x="4714876" y="428604"/>
            <a:ext cx="4119173" cy="62231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91478"/>
          </a:xfrm>
        </p:spPr>
        <p:txBody>
          <a:bodyPr>
            <a:noAutofit/>
          </a:bodyPr>
          <a:lstStyle/>
          <a:p>
            <a:pPr algn="ctr"/>
            <a:r>
              <a:rPr lang="ru-RU" sz="24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1. Участие в инновационной (экспериментальной деятельности)</a:t>
            </a:r>
            <a:endParaRPr lang="ru-RU" sz="2400" b="1" cap="all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1071546"/>
            <a:ext cx="4143403" cy="557216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71546"/>
            <a:ext cx="3837482" cy="556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286248" cy="588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4290"/>
            <a:ext cx="426664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2214546" y="60007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hlinkClick r:id="rId5"/>
              </a:rPr>
              <a:t>https://ds46sar.schoolrm.ru/sveden/employees/11164/185610/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57422" y="28572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2. Наставничество</a:t>
            </a:r>
            <a:endParaRPr lang="ru-RU" sz="2800" dirty="0"/>
          </a:p>
        </p:txBody>
      </p:sp>
      <p:pic>
        <p:nvPicPr>
          <p:cNvPr id="8" name="Содержимое 7" descr="скан приказа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4530" y="928670"/>
            <a:ext cx="4060072" cy="5574239"/>
          </a:xfrm>
        </p:spPr>
      </p:pic>
      <p:pic>
        <p:nvPicPr>
          <p:cNvPr id="9" name="Рисунок 8" descr="Справка о наст скан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928670"/>
            <a:ext cx="4058543" cy="5572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08" y="214290"/>
            <a:ext cx="5647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3. Наличие публикаций</a:t>
            </a:r>
            <a:endParaRPr lang="ru-RU" sz="3200" dirty="0"/>
          </a:p>
        </p:txBody>
      </p:sp>
      <p:graphicFrame>
        <p:nvGraphicFramePr>
          <p:cNvPr id="16385" name="Object 1"/>
          <p:cNvGraphicFramePr>
            <a:graphicFrameLocks noChangeAspect="1"/>
          </p:cNvGraphicFramePr>
          <p:nvPr/>
        </p:nvGraphicFramePr>
        <p:xfrm>
          <a:off x="2571736" y="928670"/>
          <a:ext cx="4189905" cy="5929330"/>
        </p:xfrm>
        <a:graphic>
          <a:graphicData uri="http://schemas.openxmlformats.org/presentationml/2006/ole">
            <p:oleObj spid="_x0000_s16385" name="Acrobat Document" r:id="rId3" imgW="5667139" imgH="8019997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3114" y="214290"/>
            <a:ext cx="8850886" cy="3108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4. Результаты участия воспитанников  в :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конкурсах;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выставках;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турнирах;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соревнованиях;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акциях;</a:t>
            </a:r>
          </a:p>
          <a:p>
            <a:pPr algn="ctr"/>
            <a:r>
              <a:rPr lang="ru-RU" sz="28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- фестивалях.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етод2\Desktop\АТТЕСТАЦИЯ 2019\Суворова\432220К1.1.2019.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1"/>
            <a:ext cx="4572032" cy="6429420"/>
          </a:xfrm>
          <a:prstGeom prst="rect">
            <a:avLst/>
          </a:prstGeom>
          <a:noFill/>
        </p:spPr>
      </p:pic>
      <p:pic>
        <p:nvPicPr>
          <p:cNvPr id="3" name="Picture 3" descr="C:\Users\Метод2\Desktop\АТТЕСТАЦИЯ 2019\Суворова\432224К1.1.2019.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4290"/>
            <a:ext cx="4450556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5.  Наличие авторских программ, методических пособий</a:t>
            </a:r>
            <a:r>
              <a:rPr lang="ru-RU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dirty="0"/>
          </a:p>
        </p:txBody>
      </p:sp>
      <p:pic>
        <p:nvPicPr>
          <p:cNvPr id="39937" name="Picture 1" descr="C:\Users\Метод2\Desktop\АТТЕСТАЦИЯ 2019\Суворова\2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4198410" cy="5764240"/>
          </a:xfrm>
          <a:prstGeom prst="rect">
            <a:avLst/>
          </a:prstGeom>
          <a:noFill/>
        </p:spPr>
      </p:pic>
      <p:pic>
        <p:nvPicPr>
          <p:cNvPr id="39938" name="Picture 2" descr="C:\Users\Метод2\Desktop\АТТЕСТАЦИЯ 2019\Суворова\20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857232"/>
            <a:ext cx="4214608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2273</TotalTime>
  <Words>217</Words>
  <Application>Microsoft Office PowerPoint</Application>
  <PresentationFormat>Экран (4:3)</PresentationFormat>
  <Paragraphs>36</Paragraphs>
  <Slides>24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Поток</vt:lpstr>
      <vt:lpstr>Acrobat Document</vt:lpstr>
      <vt:lpstr> Министерство образования рм  Портфолио  </vt:lpstr>
      <vt:lpstr>Слайд 2</vt:lpstr>
      <vt:lpstr>1. Участие в инновационной (экспериментальной деятельности)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7.  проведение открытых занятий, мастер-классов, мероприятий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Алексей</dc:creator>
  <cp:lastModifiedBy>Метод2</cp:lastModifiedBy>
  <cp:revision>175</cp:revision>
  <dcterms:created xsi:type="dcterms:W3CDTF">2014-01-05T07:53:48Z</dcterms:created>
  <dcterms:modified xsi:type="dcterms:W3CDTF">2019-12-05T07:00:20Z</dcterms:modified>
</cp:coreProperties>
</file>