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400" i="1" dirty="0" smtClean="0">
                <a:solidFill>
                  <a:schemeClr val="tx2">
                    <a:lumMod val="10000"/>
                    <a:lumOff val="90000"/>
                  </a:schemeClr>
                </a:solidFill>
                <a:latin typeface="Arial Black" pitchFamily="34" charset="0"/>
              </a:rPr>
              <a:t>Поэзия народного костюма</a:t>
            </a:r>
            <a:br>
              <a:rPr lang="ru-RU" sz="4400" i="1" dirty="0" smtClean="0">
                <a:solidFill>
                  <a:schemeClr val="tx2">
                    <a:lumMod val="10000"/>
                    <a:lumOff val="90000"/>
                  </a:schemeClr>
                </a:solidFill>
                <a:latin typeface="Arial Black" pitchFamily="34" charset="0"/>
              </a:rPr>
            </a:br>
            <a:endParaRPr lang="ru-RU" dirty="0"/>
          </a:p>
        </p:txBody>
      </p:sp>
      <p:pic>
        <p:nvPicPr>
          <p:cNvPr id="5" name="Содержимое 4" descr="xudozhnik_Ivan_Kulikov_08-e155037116427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11960" cy="6869323"/>
          </a:xfrm>
        </p:spPr>
      </p:pic>
      <p:pic>
        <p:nvPicPr>
          <p:cNvPr id="6" name="Содержимое 5" descr="8461d96aaf7ddcd5edb94abe8aa4ae8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39952" y="0"/>
            <a:ext cx="5004048" cy="7407309"/>
          </a:xfr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47664" y="1988840"/>
          <a:ext cx="6504384" cy="219456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6504384"/>
              </a:tblGrid>
              <a:tr h="14559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0" dirty="0" smtClean="0"/>
                        <a:t>Поэзия народного костюма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eab8026bff2e4131490cd924cc74c97--russian-folk-orna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-42154"/>
            <a:ext cx="6727651" cy="690015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b349bc2686d5e03ac9ad89e9a83202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5252" y="0"/>
            <a:ext cx="62534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WSJeatsZjq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4644008" cy="3456384"/>
          </a:xfrm>
        </p:spPr>
      </p:pic>
      <p:pic>
        <p:nvPicPr>
          <p:cNvPr id="6" name="Содержимое 5" descr="140296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332656"/>
            <a:ext cx="4551724" cy="630932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-4qTSa_w4V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5088099" cy="4824536"/>
          </a:xfrm>
        </p:spPr>
      </p:pic>
      <p:pic>
        <p:nvPicPr>
          <p:cNvPr id="6" name="Содержимое 5" descr="54f1d338d78cc81557dbd9ea98155ad8--folk-embroider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92080" y="1052736"/>
            <a:ext cx="3851920" cy="513414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fFnhq_GaBF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4522095" cy="6309320"/>
          </a:xfrm>
        </p:spPr>
      </p:pic>
      <p:pic>
        <p:nvPicPr>
          <p:cNvPr id="6" name="Содержимое 5" descr="8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0"/>
            <a:ext cx="3384376" cy="697294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g5CAvRWKDB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980728"/>
            <a:ext cx="6760985" cy="5229200"/>
          </a:xfrm>
        </p:spPr>
      </p:pic>
      <p:pic>
        <p:nvPicPr>
          <p:cNvPr id="6" name="Содержимое 5" descr="hello_html_m255beb4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332656"/>
            <a:ext cx="6165304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AROVE.RU_Sokolova.E._russkiy_sarafan_collection-01a-1024x5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70644"/>
            <a:ext cx="9144000" cy="511671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UWEIy9ASZ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5"/>
            <a:ext cx="4860032" cy="4341467"/>
          </a:xfrm>
        </p:spPr>
      </p:pic>
      <p:pic>
        <p:nvPicPr>
          <p:cNvPr id="6" name="Содержимое 5" descr="a459836bb00f85bab2ed711f0f14344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404664"/>
            <a:ext cx="4283968" cy="605974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aKwp_4U9Ds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6248829" cy="4608512"/>
          </a:xfrm>
        </p:spPr>
      </p:pic>
      <p:pic>
        <p:nvPicPr>
          <p:cNvPr id="6" name="Содержимое 5" descr="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64088" y="188640"/>
            <a:ext cx="3240360" cy="641079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E9oFJRdReyU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396552" y="2132856"/>
            <a:ext cx="5428876" cy="3240360"/>
          </a:xfrm>
        </p:spPr>
      </p:pic>
      <p:pic>
        <p:nvPicPr>
          <p:cNvPr id="6" name="Содержимое 5" descr="fartuk-s-rukavam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412776"/>
            <a:ext cx="4038600" cy="425946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3008313" cy="273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0"/>
            <a:ext cx="3995936" cy="6858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0000"/>
                </a:solidFill>
              </a:rPr>
              <a:t>В древние времена костюм был выразителем имущественного  и сословного положения людей. Также нес значительное смысловое значение.</a:t>
            </a:r>
            <a:endParaRPr lang="ru-RU" sz="4000" dirty="0">
              <a:solidFill>
                <a:srgbClr val="000000"/>
              </a:solidFill>
            </a:endParaRPr>
          </a:p>
        </p:txBody>
      </p:sp>
      <p:pic>
        <p:nvPicPr>
          <p:cNvPr id="5" name="Содержимое 4" descr="49caef0fd963e0e1f7432083370d93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81278" y="-170596"/>
            <a:ext cx="5162722" cy="70285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DbmWubD4Y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550" y="0"/>
            <a:ext cx="79629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yia2X9Qa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4584" y="-243408"/>
            <a:ext cx="10801200" cy="710140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7RpdG5e7Y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0778"/>
            <a:ext cx="9144000" cy="583644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n4Rqsfn7j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043"/>
            <a:ext cx="9144000" cy="615791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396296762-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0"/>
            <a:ext cx="4741663" cy="6858000"/>
          </a:xfrm>
        </p:spPr>
      </p:pic>
      <p:pic>
        <p:nvPicPr>
          <p:cNvPr id="6" name="Содержимое 5" descr="a76bfd6cf4b9ef43a781ecebd2va--aksessuary-povojni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-72497" y="1"/>
            <a:ext cx="4572001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1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9933"/>
            <a:ext cx="9324528" cy="623892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1ff32e65cff7cce0d3a7c4e377484c4--russian-folk-russian-sty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7782" y="0"/>
            <a:ext cx="68884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60848"/>
            <a:ext cx="8820472" cy="2520280"/>
          </a:xfrm>
        </p:spPr>
        <p:txBody>
          <a:bodyPr>
            <a:noAutofit/>
          </a:bodyPr>
          <a:lstStyle/>
          <a:p>
            <a:r>
              <a:rPr lang="ru-RU" sz="9600" dirty="0" smtClean="0"/>
              <a:t>Спасибо за внимание!</a:t>
            </a:r>
            <a:endParaRPr lang="ru-RU" sz="9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76057" y="0"/>
            <a:ext cx="4067944" cy="6858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0000"/>
                </a:solidFill>
              </a:rPr>
              <a:t>В глубокой древности великая способность людей мечтать  - родила художественный  символ – образ птицы. </a:t>
            </a:r>
            <a:endParaRPr lang="ru-RU" sz="4000" dirty="0">
              <a:solidFill>
                <a:srgbClr val="000000"/>
              </a:solidFill>
            </a:endParaRPr>
          </a:p>
        </p:txBody>
      </p:sp>
      <p:pic>
        <p:nvPicPr>
          <p:cNvPr id="5" name="Содержимое 4" descr="main_671229_origina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82440" cy="74857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94f3ee91a45e6e8029b42fa0e397e1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22292" cy="6858000"/>
          </a:xfrm>
        </p:spPr>
      </p:pic>
      <p:pic>
        <p:nvPicPr>
          <p:cNvPr id="6" name="Содержимое 5" descr="b8452214149a51b4044cb2152b4c5c6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51435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1cRMOoOSr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87424"/>
            <a:ext cx="9396536" cy="8928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0"/>
            <a:ext cx="3635896" cy="6858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0000"/>
                </a:solidFill>
              </a:rPr>
              <a:t>Когда женщина шла, костюм ее сохранял свою особенность  - плавную текучесть линий, так привлекающую людей в движениях лебедя или гордой походке павлина</a:t>
            </a:r>
            <a:endParaRPr lang="ru-RU" sz="3200" dirty="0">
              <a:solidFill>
                <a:srgbClr val="000000"/>
              </a:solidFill>
            </a:endParaRPr>
          </a:p>
        </p:txBody>
      </p:sp>
      <p:pic>
        <p:nvPicPr>
          <p:cNvPr id="5" name="Содержимое 4" descr="Zph2PYffAD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0"/>
            <a:ext cx="6801093" cy="78810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0"/>
            <a:ext cx="3995936" cy="6858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0000"/>
                </a:solidFill>
              </a:rPr>
              <a:t>по цветовому решению костюм можно было классифицировать по признакам: по половому, по возрастному,  степени зажиточности, сословной принадлежности, по бытовым и практическим назначениям. </a:t>
            </a:r>
          </a:p>
        </p:txBody>
      </p:sp>
      <p:pic>
        <p:nvPicPr>
          <p:cNvPr id="7" name="Содержимое 6" descr="ddb0dc52d3c3a94a4d7a7aa88e6a22b2--russian-folk-russian-styl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48183" y="-171400"/>
            <a:ext cx="4995817" cy="73739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76056" y="-243408"/>
            <a:ext cx="4067944" cy="6858000"/>
          </a:xfrm>
        </p:spPr>
        <p:txBody>
          <a:bodyPr/>
          <a:lstStyle/>
          <a:p>
            <a:endParaRPr lang="ru-RU" dirty="0" smtClean="0">
              <a:solidFill>
                <a:srgbClr val="000000"/>
              </a:solidFill>
            </a:endParaRPr>
          </a:p>
          <a:p>
            <a:endParaRPr lang="ru-RU" dirty="0" smtClean="0">
              <a:solidFill>
                <a:srgbClr val="000000"/>
              </a:solidFill>
            </a:endParaRPr>
          </a:p>
          <a:p>
            <a:r>
              <a:rPr lang="ru-RU" sz="2800" dirty="0" smtClean="0">
                <a:solidFill>
                  <a:srgbClr val="000000"/>
                </a:solidFill>
              </a:rPr>
              <a:t>-Символ чистоты, милосердия и печали;</a:t>
            </a:r>
          </a:p>
          <a:p>
            <a:pPr>
              <a:buFontTx/>
              <a:buChar char="-"/>
            </a:pPr>
            <a:endParaRPr lang="ru-RU" sz="2800" dirty="0" smtClean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endParaRPr lang="ru-RU" sz="2800" dirty="0" smtClean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0000"/>
                </a:solidFill>
              </a:rPr>
              <a:t>Символ земли, покоя и постоянства, отрешения, скорби и траура;</a:t>
            </a:r>
          </a:p>
          <a:p>
            <a:pPr>
              <a:buFontTx/>
              <a:buChar char="-"/>
            </a:pPr>
            <a:endParaRPr lang="ru-RU" sz="2800" dirty="0" smtClean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endParaRPr lang="ru-RU" sz="2800" dirty="0" smtClean="0">
              <a:solidFill>
                <a:srgbClr val="000000"/>
              </a:solidFill>
            </a:endParaRPr>
          </a:p>
          <a:p>
            <a:r>
              <a:rPr lang="ru-RU" sz="2800" dirty="0" smtClean="0">
                <a:solidFill>
                  <a:srgbClr val="000000"/>
                </a:solidFill>
              </a:rPr>
              <a:t>Цвет огня, крови, солнца, долголетия, плодородия, силы, власти.</a:t>
            </a:r>
          </a:p>
          <a:p>
            <a:pPr>
              <a:buFontTx/>
              <a:buChar char="-"/>
            </a:pPr>
            <a:endParaRPr lang="ru-RU" sz="2800" dirty="0">
              <a:solidFill>
                <a:srgbClr val="000000"/>
              </a:solidFill>
            </a:endParaRPr>
          </a:p>
        </p:txBody>
      </p:sp>
      <p:pic>
        <p:nvPicPr>
          <p:cNvPr id="5" name="Содержимое 4" descr="Безымянный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55332"/>
            <a:ext cx="4953653" cy="701333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c3ad0607c0f2576ec7320f6e6ed83e-800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6">
      <a:dk1>
        <a:srgbClr val="900000"/>
      </a:dk1>
      <a:lt1>
        <a:srgbClr val="C00000"/>
      </a:lt1>
      <a:dk2>
        <a:srgbClr val="B60808"/>
      </a:dk2>
      <a:lt2>
        <a:srgbClr val="0C0C0C"/>
      </a:lt2>
      <a:accent1>
        <a:srgbClr val="FF4040"/>
      </a:accent1>
      <a:accent2>
        <a:srgbClr val="880506"/>
      </a:accent2>
      <a:accent3>
        <a:srgbClr val="FEB80A"/>
      </a:accent3>
      <a:accent4>
        <a:srgbClr val="5B0304"/>
      </a:accent4>
      <a:accent5>
        <a:srgbClr val="F64747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187</TotalTime>
  <Words>132</Words>
  <Application>Microsoft Office PowerPoint</Application>
  <PresentationFormat>Экран (4:3)</PresentationFormat>
  <Paragraphs>17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Поэзия народного костюма </vt:lpstr>
      <vt:lpstr>Слайд 2</vt:lpstr>
      <vt:lpstr>Слайд 3</vt:lpstr>
      <vt:lpstr>Слайд 4</vt:lpstr>
      <vt:lpstr>Слайд 5</vt:lpstr>
      <vt:lpstr>Слайд 6</vt:lpstr>
      <vt:lpstr>Слайд 7</vt:lpstr>
      <vt:lpstr>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Николаевская</cp:lastModifiedBy>
  <cp:revision>18</cp:revision>
  <dcterms:created xsi:type="dcterms:W3CDTF">2020-01-27T14:08:12Z</dcterms:created>
  <dcterms:modified xsi:type="dcterms:W3CDTF">2021-09-10T08:59:47Z</dcterms:modified>
</cp:coreProperties>
</file>