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EE82-89BF-48AA-A205-B48AE3F8D0D7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CA91-A0B3-4425-93EB-F7B8197FC2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A1C8F-09A4-4A37-AB6F-8A3068EB384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9661-C05F-4577-AAF0-85C79F33A16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07E7-151D-4AD7-BABD-4E96B7B735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doo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96752"/>
            <a:ext cx="6840760" cy="31683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18125"/>
              </a:avLst>
            </a:prstTxWarp>
            <a:spAutoFit/>
          </a:bodyPr>
          <a:lstStyle/>
          <a:p>
            <a:pPr algn="ctr"/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ТАКИЕ РАЗНЫЕ ПТИЦЫ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60932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Презентация для </a:t>
            </a:r>
            <a:r>
              <a:rPr lang="ru-RU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детей средней группы</a:t>
            </a:r>
            <a:r>
              <a:rPr lang="ru-RU" i="1" dirty="0" smtClean="0">
                <a:ln>
                  <a:solidFill>
                    <a:schemeClr val="tx2"/>
                  </a:solidFill>
                </a:ln>
              </a:rPr>
              <a:t>.</a:t>
            </a:r>
            <a:endParaRPr lang="ru-RU" i="1" dirty="0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15362" name="Picture 2" descr="http://birdsearth.ru/images/vorobey/ovsianka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554" y="2420888"/>
            <a:ext cx="5003726" cy="336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Вспомни, что есть у всех птиц.</a:t>
            </a:r>
          </a:p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Подумай, зачем птице крылья, хвост, перья, лапки, клюв.</a:t>
            </a:r>
          </a:p>
          <a:p>
            <a:pPr algn="ctr"/>
            <a:endParaRPr lang="ru-RU" sz="2400" dirty="0">
              <a:ln>
                <a:solidFill>
                  <a:schemeClr val="tx2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Скажи ласково названия частей птицы:</a:t>
            </a:r>
          </a:p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Крыло – крылышки</a:t>
            </a:r>
          </a:p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Голова – головка</a:t>
            </a:r>
          </a:p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Хвост – хвостик</a:t>
            </a:r>
          </a:p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Лапа – лапка</a:t>
            </a:r>
          </a:p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Перо – пёрышко</a:t>
            </a:r>
          </a:p>
          <a:p>
            <a:pPr algn="ctr"/>
            <a:endParaRPr lang="ru-RU" sz="2400" dirty="0">
              <a:ln>
                <a:solidFill>
                  <a:schemeClr val="tx2"/>
                </a:solidFill>
              </a:ln>
              <a:solidFill>
                <a:srgbClr val="002060"/>
              </a:solidFill>
            </a:endParaRPr>
          </a:p>
          <a:p>
            <a:pPr algn="ctr"/>
            <a:endParaRPr lang="ru-RU" sz="2400" dirty="0">
              <a:ln>
                <a:solidFill>
                  <a:schemeClr val="tx2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Назови правильно птенцов:</a:t>
            </a:r>
          </a:p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 У совы - совята, у кукушки - кукушата, у скворца - скворчата, у галки - галчата, у вороны - воронята, у сороки - сорочата, у журавля - журавлята.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864258-7615-4191-A143-2D136916B6A8}"/>
              </a:ext>
            </a:extLst>
          </p:cNvPr>
          <p:cNvSpPr txBox="1"/>
          <p:nvPr/>
        </p:nvSpPr>
        <p:spPr>
          <a:xfrm>
            <a:off x="8244408" y="6423139"/>
            <a:ext cx="755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3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40466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Это птица или нет? Объясни, почему?</a:t>
            </a:r>
          </a:p>
        </p:txBody>
      </p:sp>
      <p:pic>
        <p:nvPicPr>
          <p:cNvPr id="4100" name="Picture 4" descr="http://ronylive.in/wp-content/uploads/2015/10/cow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016213" cy="45091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6612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Это корова, она не птица, потому что у неё нет крыльев, тело не покрыто перьями и нет клюва.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Это птица или нет? Объясни, почему?</a:t>
            </a:r>
          </a:p>
        </p:txBody>
      </p:sp>
      <p:pic>
        <p:nvPicPr>
          <p:cNvPr id="3074" name="Picture 2" descr="http://cloudstatic.eva.ru/eva/110001-120000/110461/photoalbum/2382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6624736" cy="4968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7332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Это птица. Её тело покрыто перьями, есть крылья,                    лапки и клюв.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04665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Рекомендации для родителей.</a:t>
            </a:r>
            <a:endParaRPr lang="ru-RU" sz="3600" dirty="0">
              <a:ln>
                <a:solidFill>
                  <a:schemeClr val="tx2"/>
                </a:solidFill>
              </a:ln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196752"/>
            <a:ext cx="8064896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Рекомендуем к прочтению книги: </a:t>
            </a:r>
          </a:p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- Вера Васильевна Чаплина «Птицы под нашим окном.</a:t>
            </a:r>
          </a:p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- Бианки Виталий Валентинович «Синичкин календарь»</a:t>
            </a:r>
          </a:p>
          <a:p>
            <a:r>
              <a:rPr lang="ru-RU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Родителям рекомендуется:</a:t>
            </a:r>
            <a:endParaRPr lang="ru-RU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1. Побеседовать о птицах: - выучить с ребёнком названия перелётных птиц. </a:t>
            </a:r>
          </a:p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2. Понаблюдайте за прилетевшими птицами, послушайте их пение. Обратите внимание ребенка на грачиные гнезда и скворечники, около которых суетятся скворцы. </a:t>
            </a:r>
          </a:p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3. Рассмотрите перелетных птиц на картинках. Покажите и назовите вместе с ребёнком части тела птиц и укажите их назначение: туловище, голова, крылья, хвост, лапки, когти, глаза, клюв; клювом птица клюёт пищу, крылья нужны птице для полёта</a:t>
            </a:r>
          </a:p>
          <a:p>
            <a:r>
              <a:rPr lang="ru-RU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Продуктивного Вам обучения!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476672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Программное содержание</a:t>
            </a:r>
            <a:endParaRPr lang="ru-RU" sz="44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340768"/>
            <a:ext cx="6912768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Расширять знания детей о птицах, умение их различать, группировать, описывать внешний облик птиц их особенности, поведение; </a:t>
            </a:r>
          </a:p>
          <a:p>
            <a:pPr marL="342900" indent="-342900">
              <a:buFontTx/>
              <a:buAutoNum type="arabicPeriod"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Р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азвивать наблюдательность, зрительное восприятие и другие психические процессы, умение делать выводы.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Воспитывать у детей интерес к пернатым обитателям природы, бережное отношение к птицам, желание помогать им.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Весна - время года, когда вся природа просыпается ото сна, оживают растения и начинается птичий переполох. Тут и там все птицы усердно работают, щебечут, скачут. Как приятно на них смотреть!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80526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Давай узнаем о птицах больше. Все они друг на друга похожи и тем самым отличаются от животных и рыб.</a:t>
            </a:r>
          </a:p>
        </p:txBody>
      </p:sp>
      <p:pic>
        <p:nvPicPr>
          <p:cNvPr id="28674" name="Picture 2" descr="http://www.artleo.com/pic/201506/480x320/artleo.com-18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060848"/>
            <a:ext cx="5112568" cy="340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D:\Desktop\1329471273_d00236df13c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5328592" cy="4215001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6732240" y="170080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444208" y="364502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24128" y="508518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995936" y="184482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131840" y="350100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524328" y="1484784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КЛЮВ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36296" y="3356992"/>
            <a:ext cx="16561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ТУЛОВИЩЕ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4797152"/>
            <a:ext cx="22322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ЛАПКИ С КОГОТКАМИ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1484784"/>
            <a:ext cx="208823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ГОЛОВА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3140968"/>
            <a:ext cx="1872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КРЫЛЬЯ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195736" y="522920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627784" y="5301208"/>
            <a:ext cx="12241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ХВОСТ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536" y="47667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ЧЕМ ЖЕ ПОХОЖИ ВСЕ ПТИЧКИ МЕЖДУ СОБОЙ?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560" y="602128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ТЕЛО ПТИЦ ПОКРЫТО ПЕРЬЯМИ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Есть птицы, которые живут рядом с нами круглый год и холодной зимой радуют нас своим опереньем. Эти птицы – зимующие. Ты наверняка видел синичку, ворону и голубя.</a:t>
            </a:r>
          </a:p>
        </p:txBody>
      </p:sp>
      <p:pic>
        <p:nvPicPr>
          <p:cNvPr id="11268" name="Picture 4" descr="http://www.playcast.ru/uploads/2015/03/05/124779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3563888" cy="3850272"/>
          </a:xfrm>
          <a:prstGeom prst="rect">
            <a:avLst/>
          </a:prstGeom>
          <a:noFill/>
        </p:spPr>
      </p:pic>
      <p:pic>
        <p:nvPicPr>
          <p:cNvPr id="11270" name="Picture 6" descr="https://img-fotki.yandex.ru/get/15568/200418627.42/0_114c78_aefdc1a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492896"/>
            <a:ext cx="1450946" cy="1944216"/>
          </a:xfrm>
          <a:prstGeom prst="rect">
            <a:avLst/>
          </a:prstGeom>
          <a:noFill/>
        </p:spPr>
      </p:pic>
      <p:pic>
        <p:nvPicPr>
          <p:cNvPr id="11272" name="Picture 8" descr="http://img1.liveinternet.ru/images/attach/c/0/120/136/120136811_large_CHv_4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01008"/>
            <a:ext cx="3240360" cy="2937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40466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А есть птицы, которые улетаю зимой в тёплые страны, а с приходом весны возвращаются обратно. Это перелётные птицы, которые поют нам прекрасные песни. К ним относятся ласточки, лебеди, скворцы.</a:t>
            </a:r>
          </a:p>
        </p:txBody>
      </p:sp>
      <p:pic>
        <p:nvPicPr>
          <p:cNvPr id="10242" name="Picture 2" descr="http://abload.de/img/bird-png-kus-png-18qhqd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3281">
            <a:off x="323528" y="4005064"/>
            <a:ext cx="2952328" cy="2533098"/>
          </a:xfrm>
          <a:prstGeom prst="rect">
            <a:avLst/>
          </a:prstGeom>
          <a:noFill/>
        </p:spPr>
      </p:pic>
      <p:pic>
        <p:nvPicPr>
          <p:cNvPr id="10246" name="Picture 6" descr="http://www.playcast.ru/uploads/2015/01/12/115694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93096"/>
            <a:ext cx="3620364" cy="2448271"/>
          </a:xfrm>
          <a:prstGeom prst="rect">
            <a:avLst/>
          </a:prstGeom>
          <a:noFill/>
        </p:spPr>
      </p:pic>
      <p:pic>
        <p:nvPicPr>
          <p:cNvPr id="10247" name="Picture 7" descr="D:\Desktop\european-starling.png"/>
          <p:cNvPicPr>
            <a:picLocks noChangeAspect="1" noChangeArrowheads="1"/>
          </p:cNvPicPr>
          <p:nvPr/>
        </p:nvPicPr>
        <p:blipFill>
          <a:blip r:embed="rId5" cstate="print"/>
          <a:srcRect r="3923" b="1635"/>
          <a:stretch>
            <a:fillRect/>
          </a:stretch>
        </p:blipFill>
        <p:spPr bwMode="auto">
          <a:xfrm>
            <a:off x="3131840" y="1628800"/>
            <a:ext cx="302433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88641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Весной все птицы строят себе гнёзда. Для этого они собирают веточки, пух, траву. </a:t>
            </a:r>
          </a:p>
        </p:txBody>
      </p:sp>
      <p:pic>
        <p:nvPicPr>
          <p:cNvPr id="2" name="Picture 2" descr="http://rasfokus.ru/images/photos/medium/c5de7f50a847be470642ed374fceee8b.jpg"/>
          <p:cNvPicPr>
            <a:picLocks noChangeAspect="1" noChangeArrowheads="1"/>
          </p:cNvPicPr>
          <p:nvPr/>
        </p:nvPicPr>
        <p:blipFill>
          <a:blip r:embed="rId3" cstate="print"/>
          <a:srcRect b="6205"/>
          <a:stretch>
            <a:fillRect/>
          </a:stretch>
        </p:blipFill>
        <p:spPr bwMode="auto">
          <a:xfrm>
            <a:off x="971600" y="1124744"/>
            <a:ext cx="7370101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Делают гнездо тёплым и удобным, для того, чтобы из яиц вылупились птенцы.</a:t>
            </a:r>
          </a:p>
        </p:txBody>
      </p:sp>
      <p:pic>
        <p:nvPicPr>
          <p:cNvPr id="8194" name="Picture 2" descr="http://krabov.net/uploads/posts/2012-10/1350858901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6624736" cy="5507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://img1.liveinternet.ru/images/attach/c/9/105/663/105663931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765159" cy="2718446"/>
          </a:xfrm>
          <a:prstGeom prst="rect">
            <a:avLst/>
          </a:prstGeom>
          <a:noFill/>
        </p:spPr>
      </p:pic>
      <p:pic>
        <p:nvPicPr>
          <p:cNvPr id="6150" name="Picture 6" descr="http://www.solnushki.ru/sites/default/files/images/worms001.thumbna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1428750" cy="923925"/>
          </a:xfrm>
          <a:prstGeom prst="rect">
            <a:avLst/>
          </a:prstGeom>
          <a:noFill/>
        </p:spPr>
      </p:pic>
      <p:pic>
        <p:nvPicPr>
          <p:cNvPr id="6152" name="Picture 8" descr="http://cdn8.staztic.com/app/a/4135/4135581/beetlecatch-1-l-124x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268760"/>
            <a:ext cx="1181100" cy="1181101"/>
          </a:xfrm>
          <a:prstGeom prst="rect">
            <a:avLst/>
          </a:prstGeom>
          <a:noFill/>
        </p:spPr>
      </p:pic>
      <p:pic>
        <p:nvPicPr>
          <p:cNvPr id="10" name="Рисунок 9" descr="4bda31_9133a3e2175a4c65a19f9fa336677c7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1052736"/>
            <a:ext cx="2088232" cy="2088232"/>
          </a:xfrm>
          <a:prstGeom prst="rect">
            <a:avLst/>
          </a:prstGeom>
        </p:spPr>
      </p:pic>
      <p:pic>
        <p:nvPicPr>
          <p:cNvPr id="16" name="Рисунок 15" descr="0_f16fa_55958dd0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2996952"/>
            <a:ext cx="1177281" cy="937900"/>
          </a:xfrm>
          <a:prstGeom prst="rect">
            <a:avLst/>
          </a:prstGeom>
        </p:spPr>
      </p:pic>
      <p:pic>
        <p:nvPicPr>
          <p:cNvPr id="6169" name="Picture 25" descr="http://www.playcast.ru/uploads/2015/10/07/1536427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1412776"/>
            <a:ext cx="1254411" cy="93610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3528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</a:rPr>
              <a:t>Угости птичку только тем, что она кушает. Нажимай мышкой на картинку.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33333E-6 L -0.07101 0.55648 " pathEditMode="relative" ptsTypes="AA">
                                      <p:cBhvr>
                                        <p:cTn id="1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92593E-6 L -0.50399 0.51458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00799 0.25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530</Words>
  <Application>Microsoft Office PowerPoint</Application>
  <PresentationFormat>Экран (4:3)</PresentationFormat>
  <Paragraphs>62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AdminDenis</dc:creator>
  <cp:lastModifiedBy>AdminDenis</cp:lastModifiedBy>
  <cp:revision>7</cp:revision>
  <dcterms:created xsi:type="dcterms:W3CDTF">2020-05-14T18:57:05Z</dcterms:created>
  <dcterms:modified xsi:type="dcterms:W3CDTF">2020-05-14T20:02:46Z</dcterms:modified>
</cp:coreProperties>
</file>